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Override2.xml" ContentType="application/vnd.openxmlformats-officedocument.themeOverrid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  <p:sldMasterId id="2147483688" r:id="rId3"/>
  </p:sldMasterIdLst>
  <p:notesMasterIdLst>
    <p:notesMasterId r:id="rId77"/>
  </p:notesMasterIdLst>
  <p:sldIdLst>
    <p:sldId id="316" r:id="rId4"/>
    <p:sldId id="317" r:id="rId5"/>
    <p:sldId id="258" r:id="rId6"/>
    <p:sldId id="259" r:id="rId7"/>
    <p:sldId id="263" r:id="rId8"/>
    <p:sldId id="260" r:id="rId9"/>
    <p:sldId id="261" r:id="rId10"/>
    <p:sldId id="262" r:id="rId11"/>
    <p:sldId id="264" r:id="rId12"/>
    <p:sldId id="265" r:id="rId13"/>
    <p:sldId id="266" r:id="rId14"/>
    <p:sldId id="267" r:id="rId15"/>
    <p:sldId id="270" r:id="rId16"/>
    <p:sldId id="271" r:id="rId17"/>
    <p:sldId id="273" r:id="rId18"/>
    <p:sldId id="274" r:id="rId19"/>
    <p:sldId id="336" r:id="rId20"/>
    <p:sldId id="275" r:id="rId21"/>
    <p:sldId id="284" r:id="rId22"/>
    <p:sldId id="277" r:id="rId23"/>
    <p:sldId id="278" r:id="rId24"/>
    <p:sldId id="279" r:id="rId25"/>
    <p:sldId id="281" r:id="rId26"/>
    <p:sldId id="280" r:id="rId27"/>
    <p:sldId id="276" r:id="rId28"/>
    <p:sldId id="282" r:id="rId29"/>
    <p:sldId id="283" r:id="rId30"/>
    <p:sldId id="285" r:id="rId31"/>
    <p:sldId id="286" r:id="rId32"/>
    <p:sldId id="287" r:id="rId33"/>
    <p:sldId id="291" r:id="rId34"/>
    <p:sldId id="292" r:id="rId35"/>
    <p:sldId id="321" r:id="rId36"/>
    <p:sldId id="322" r:id="rId37"/>
    <p:sldId id="323" r:id="rId38"/>
    <p:sldId id="324" r:id="rId39"/>
    <p:sldId id="325" r:id="rId40"/>
    <p:sldId id="326" r:id="rId41"/>
    <p:sldId id="327" r:id="rId42"/>
    <p:sldId id="328" r:id="rId43"/>
    <p:sldId id="329" r:id="rId44"/>
    <p:sldId id="330" r:id="rId45"/>
    <p:sldId id="331" r:id="rId46"/>
    <p:sldId id="332" r:id="rId47"/>
    <p:sldId id="333" r:id="rId48"/>
    <p:sldId id="334" r:id="rId49"/>
    <p:sldId id="335" r:id="rId50"/>
    <p:sldId id="293" r:id="rId51"/>
    <p:sldId id="294" r:id="rId52"/>
    <p:sldId id="295" r:id="rId53"/>
    <p:sldId id="296" r:id="rId54"/>
    <p:sldId id="297" r:id="rId55"/>
    <p:sldId id="298" r:id="rId56"/>
    <p:sldId id="299" r:id="rId57"/>
    <p:sldId id="300" r:id="rId58"/>
    <p:sldId id="301" r:id="rId59"/>
    <p:sldId id="302" r:id="rId60"/>
    <p:sldId id="303" r:id="rId61"/>
    <p:sldId id="304" r:id="rId62"/>
    <p:sldId id="305" r:id="rId63"/>
    <p:sldId id="306" r:id="rId64"/>
    <p:sldId id="307" r:id="rId65"/>
    <p:sldId id="308" r:id="rId66"/>
    <p:sldId id="309" r:id="rId67"/>
    <p:sldId id="310" r:id="rId68"/>
    <p:sldId id="311" r:id="rId69"/>
    <p:sldId id="312" r:id="rId70"/>
    <p:sldId id="313" r:id="rId71"/>
    <p:sldId id="314" r:id="rId72"/>
    <p:sldId id="315" r:id="rId73"/>
    <p:sldId id="318" r:id="rId74"/>
    <p:sldId id="319" r:id="rId75"/>
    <p:sldId id="320" r:id="rId7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54" autoAdjust="0"/>
  </p:normalViewPr>
  <p:slideViewPr>
    <p:cSldViewPr>
      <p:cViewPr varScale="1">
        <p:scale>
          <a:sx n="111" d="100"/>
          <a:sy n="111" d="100"/>
        </p:scale>
        <p:origin x="-1602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AA6474-A00A-4FE7-8690-F9137923C220}" type="datetimeFigureOut">
              <a:rPr lang="en-US" smtClean="0"/>
              <a:t>1/17/2013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8D6C4D-D8EB-4C3C-8E85-F4DB65FFD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021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cons:</a:t>
            </a:r>
            <a:r>
              <a:rPr lang="en-US" altLang="zh-TW" baseline="0" dirty="0" smtClean="0"/>
              <a:t> but actually, a large amount of proteins are multi-functional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D4C0A9-0CF9-420A-8B14-246B07B62378}" type="slidenum">
              <a:rPr lang="zh-TW" altLang="en-US" smtClean="0">
                <a:solidFill>
                  <a:prstClr val="black"/>
                </a:solidFill>
              </a:rPr>
              <a:pPr/>
              <a:t>49</a:t>
            </a:fld>
            <a:endParaRPr lang="zh-TW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TW" dirty="0" smtClean="0"/>
          </a:p>
          <a:p>
            <a:r>
              <a:rPr lang="en-US" altLang="zh-TW" dirty="0" smtClean="0"/>
              <a:t>3. cons: given the PPI networks are usually very noisy.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D4C0A9-0CF9-420A-8B14-246B07B62378}" type="slidenum">
              <a:rPr lang="zh-TW" altLang="en-US" smtClean="0">
                <a:solidFill>
                  <a:prstClr val="black"/>
                </a:solidFill>
              </a:rPr>
              <a:pPr/>
              <a:t>50</a:t>
            </a:fld>
            <a:endParaRPr lang="zh-TW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From information theory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D4C0A9-0CF9-420A-8B14-246B07B62378}" type="slidenum">
              <a:rPr lang="zh-TW" altLang="en-US" smtClean="0">
                <a:solidFill>
                  <a:prstClr val="black"/>
                </a:solidFill>
              </a:rPr>
              <a:pPr/>
              <a:t>64</a:t>
            </a:fld>
            <a:endParaRPr lang="zh-TW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D4C0A9-0CF9-420A-8B14-246B07B62378}" type="slidenum">
              <a:rPr lang="zh-TW" altLang="en-US" smtClean="0">
                <a:solidFill>
                  <a:prstClr val="black"/>
                </a:solidFill>
              </a:rPr>
              <a:pPr/>
              <a:t>69</a:t>
            </a:fld>
            <a:endParaRPr lang="zh-TW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7"/>
          <p:cNvSpPr/>
          <p:nvPr/>
        </p:nvSpPr>
        <p:spPr>
          <a:xfrm>
            <a:off x="0" y="1600200"/>
            <a:ext cx="1143000" cy="990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0" scaled="1"/>
            <a:tileRect/>
          </a:gra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rgbClr val="C0000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9" descr="blocko.gif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43000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600200"/>
            <a:ext cx="7696200" cy="990600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 smtClean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11/30/2007</a:t>
            </a:r>
          </a:p>
        </p:txBody>
      </p:sp>
      <p:sp>
        <p:nvSpPr>
          <p:cNvPr id="9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143000" cy="701675"/>
          </a:xfrm>
        </p:spPr>
        <p:txBody>
          <a:bodyPr>
            <a:noAutofit/>
          </a:bodyPr>
          <a:lstStyle>
            <a:lvl1pPr>
              <a:defRPr sz="240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18D36D60-793E-49A9-9AB5-FE371A35DDC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dirty="0" smtClean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CE 672 – Undergraduate Group 1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613648" cy="990600"/>
          </a:xfrm>
        </p:spPr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228600" y="1600200"/>
            <a:ext cx="8537448" cy="480060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26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2200"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1900"/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8153400" y="6400800"/>
            <a:ext cx="609600" cy="381000"/>
          </a:xfrm>
          <a:prstGeom prst="rect">
            <a:avLst/>
          </a:prstGeom>
          <a:ln>
            <a:noFill/>
            <a:prstDash val="sysDash"/>
          </a:ln>
        </p:spPr>
        <p:txBody>
          <a:bodyPr vert="horz" anchor="ctr"/>
          <a:lstStyle>
            <a:lvl1pPr>
              <a:defRPr dirty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F41E83E5-B3AA-4B14-84EB-0957F2BDA82D}" type="slidenum">
              <a:rPr lang="en-US" altLang="zh-TW" sz="1400">
                <a:solidFill>
                  <a:prstClr val="black"/>
                </a:solidFill>
                <a:latin typeface="Tw Cen MT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zh-TW" sz="1400">
              <a:solidFill>
                <a:prstClr val="black"/>
              </a:solidFill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399149195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urrent_wor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28600"/>
            <a:ext cx="7775448" cy="990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228600" y="1600200"/>
            <a:ext cx="8537448" cy="4724400"/>
          </a:xfr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 sz="2600"/>
            </a:lvl1pPr>
            <a:lvl2pPr>
              <a:spcBef>
                <a:spcPts val="600"/>
              </a:spcBef>
              <a:spcAft>
                <a:spcPts val="600"/>
              </a:spcAft>
              <a:defRPr sz="2200"/>
            </a:lvl2pPr>
            <a:lvl3pPr>
              <a:spcBef>
                <a:spcPts val="600"/>
              </a:spcBef>
              <a:spcAft>
                <a:spcPts val="600"/>
              </a:spcAft>
              <a:defRPr sz="1900"/>
            </a:lvl3pPr>
            <a:lvl4pPr>
              <a:spcBef>
                <a:spcPts val="600"/>
              </a:spcBef>
              <a:spcAft>
                <a:spcPts val="600"/>
              </a:spcAft>
              <a:defRPr/>
            </a:lvl4pPr>
            <a:lvl5pPr>
              <a:spcBef>
                <a:spcPts val="60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21020" y="6324600"/>
            <a:ext cx="1447800" cy="381000"/>
          </a:xfrm>
          <a:prstGeom prst="rect">
            <a:avLst/>
          </a:prstGeom>
          <a:ln>
            <a:noFill/>
            <a:prstDash val="sysDash"/>
          </a:ln>
        </p:spPr>
        <p:txBody>
          <a:bodyPr vert="horz" anchor="ctr"/>
          <a:lstStyle>
            <a:lvl1pPr>
              <a:defRPr dirty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400">
                <a:solidFill>
                  <a:prstClr val="black">
                    <a:lumMod val="50000"/>
                    <a:lumOff val="50000"/>
                  </a:prstClr>
                </a:solidFill>
              </a:rPr>
              <a:t>Oct. 23 2012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8153400" y="6400800"/>
            <a:ext cx="609600" cy="381000"/>
          </a:xfrm>
          <a:prstGeom prst="rect">
            <a:avLst/>
          </a:prstGeom>
          <a:ln>
            <a:noFill/>
            <a:prstDash val="sysDash"/>
          </a:ln>
        </p:spPr>
        <p:txBody>
          <a:bodyPr vert="horz" anchor="ctr"/>
          <a:lstStyle>
            <a:lvl1pPr>
              <a:defRPr dirty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F41E83E5-B3AA-4B14-84EB-0957F2BDA82D}" type="slidenum">
              <a:rPr lang="en-US" altLang="zh-TW" sz="1400">
                <a:solidFill>
                  <a:prstClr val="black"/>
                </a:solidFill>
                <a:latin typeface="Tw Cen MT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zh-TW" sz="1400">
              <a:solidFill>
                <a:prstClr val="black"/>
              </a:solidFill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315589093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roposed_wor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28600"/>
            <a:ext cx="7775448" cy="990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228600" y="1600200"/>
            <a:ext cx="8537448" cy="4724400"/>
          </a:xfr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 sz="2600"/>
            </a:lvl1pPr>
            <a:lvl2pPr>
              <a:spcBef>
                <a:spcPts val="600"/>
              </a:spcBef>
              <a:spcAft>
                <a:spcPts val="600"/>
              </a:spcAft>
              <a:defRPr sz="2200"/>
            </a:lvl2pPr>
            <a:lvl3pPr>
              <a:spcBef>
                <a:spcPts val="600"/>
              </a:spcBef>
              <a:spcAft>
                <a:spcPts val="600"/>
              </a:spcAft>
              <a:defRPr sz="1900"/>
            </a:lvl3pPr>
            <a:lvl4pPr>
              <a:spcBef>
                <a:spcPts val="600"/>
              </a:spcBef>
              <a:spcAft>
                <a:spcPts val="600"/>
              </a:spcAft>
              <a:defRPr/>
            </a:lvl4pPr>
            <a:lvl5pPr>
              <a:spcBef>
                <a:spcPts val="60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1600200" y="6400800"/>
            <a:ext cx="5867400" cy="304800"/>
          </a:xfrm>
          <a:prstGeom prst="rect">
            <a:avLst/>
          </a:prstGeom>
          <a:ln>
            <a:noFill/>
            <a:prstDash val="sysDash"/>
          </a:ln>
        </p:spPr>
        <p:txBody>
          <a:bodyPr vert="horz" anchor="ctr"/>
          <a:lstStyle>
            <a:lvl1pPr>
              <a:defRPr dirty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400">
                <a:solidFill>
                  <a:prstClr val="white">
                    <a:lumMod val="65000"/>
                  </a:prstClr>
                </a:solidFill>
                <a:latin typeface="Tw Cen MT"/>
              </a:rPr>
              <a:t>Introduction             Current works             </a:t>
            </a:r>
            <a:r>
              <a:rPr lang="en-US" altLang="zh-TW" sz="1400">
                <a:solidFill>
                  <a:prstClr val="black"/>
                </a:solidFill>
                <a:latin typeface="Tw Cen MT"/>
              </a:rPr>
              <a:t>Proposed works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21020" y="6324600"/>
            <a:ext cx="1447800" cy="381000"/>
          </a:xfrm>
          <a:prstGeom prst="rect">
            <a:avLst/>
          </a:prstGeom>
          <a:ln>
            <a:noFill/>
            <a:prstDash val="sysDash"/>
          </a:ln>
        </p:spPr>
        <p:txBody>
          <a:bodyPr vert="horz" anchor="ctr"/>
          <a:lstStyle>
            <a:lvl1pPr>
              <a:defRPr dirty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400">
                <a:solidFill>
                  <a:prstClr val="black">
                    <a:lumMod val="50000"/>
                    <a:lumOff val="50000"/>
                  </a:prstClr>
                </a:solidFill>
                <a:latin typeface="Tw Cen MT"/>
              </a:rPr>
              <a:t>Oct. 23 2012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8153400" y="6400800"/>
            <a:ext cx="609600" cy="381000"/>
          </a:xfrm>
          <a:prstGeom prst="rect">
            <a:avLst/>
          </a:prstGeom>
          <a:ln>
            <a:noFill/>
            <a:prstDash val="sysDash"/>
          </a:ln>
        </p:spPr>
        <p:txBody>
          <a:bodyPr vert="horz" anchor="ctr"/>
          <a:lstStyle>
            <a:lvl1pPr>
              <a:defRPr dirty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F41E83E5-B3AA-4B14-84EB-0957F2BDA82D}" type="slidenum">
              <a:rPr lang="en-US" altLang="zh-TW" sz="1400">
                <a:solidFill>
                  <a:prstClr val="black"/>
                </a:solidFill>
                <a:latin typeface="Tw Cen MT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zh-TW" sz="1400">
              <a:solidFill>
                <a:prstClr val="black"/>
              </a:solidFill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2790813209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28600"/>
            <a:ext cx="7775448" cy="990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1600200" y="6400800"/>
            <a:ext cx="5867400" cy="304800"/>
          </a:xfrm>
          <a:prstGeom prst="rect">
            <a:avLst/>
          </a:prstGeom>
          <a:ln>
            <a:noFill/>
            <a:prstDash val="sysDash"/>
          </a:ln>
        </p:spPr>
        <p:txBody>
          <a:bodyPr vert="horz" anchor="ctr"/>
          <a:lstStyle>
            <a:lvl1pPr>
              <a:defRPr dirty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400" b="1">
                <a:solidFill>
                  <a:prstClr val="black"/>
                </a:solidFill>
                <a:latin typeface="Tw Cen MT"/>
              </a:rPr>
              <a:t>Reference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21020" y="6324600"/>
            <a:ext cx="1447800" cy="381000"/>
          </a:xfrm>
          <a:prstGeom prst="rect">
            <a:avLst/>
          </a:prstGeom>
          <a:ln>
            <a:noFill/>
            <a:prstDash val="sysDash"/>
          </a:ln>
        </p:spPr>
        <p:txBody>
          <a:bodyPr vert="horz" anchor="ctr"/>
          <a:lstStyle>
            <a:lvl1pPr>
              <a:defRPr dirty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400">
                <a:solidFill>
                  <a:prstClr val="black">
                    <a:lumMod val="50000"/>
                    <a:lumOff val="50000"/>
                  </a:prstClr>
                </a:solidFill>
                <a:latin typeface="Tw Cen MT"/>
              </a:rPr>
              <a:t>Oct. 23 2012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8153400" y="6400800"/>
            <a:ext cx="609600" cy="381000"/>
          </a:xfrm>
          <a:prstGeom prst="rect">
            <a:avLst/>
          </a:prstGeom>
          <a:ln>
            <a:noFill/>
            <a:prstDash val="sysDash"/>
          </a:ln>
        </p:spPr>
        <p:txBody>
          <a:bodyPr vert="horz" anchor="ctr"/>
          <a:lstStyle>
            <a:lvl1pPr>
              <a:defRPr dirty="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F41E83E5-B3AA-4B14-84EB-0957F2BDA82D}" type="slidenum">
              <a:rPr lang="en-US" altLang="zh-TW" sz="1400">
                <a:solidFill>
                  <a:prstClr val="black"/>
                </a:solidFill>
                <a:latin typeface="Tw Cen MT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zh-TW" sz="1400">
              <a:solidFill>
                <a:prstClr val="black"/>
              </a:solidFill>
              <a:latin typeface="Tw Cen MT"/>
            </a:endParaRP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"/>
          </p:nvPr>
        </p:nvSpPr>
        <p:spPr>
          <a:xfrm>
            <a:off x="228600" y="1600200"/>
            <a:ext cx="8537448" cy="4724400"/>
          </a:xfr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 sz="2600"/>
            </a:lvl1pPr>
            <a:lvl2pPr>
              <a:spcBef>
                <a:spcPts val="600"/>
              </a:spcBef>
              <a:spcAft>
                <a:spcPts val="600"/>
              </a:spcAft>
              <a:defRPr sz="2200"/>
            </a:lvl2pPr>
            <a:lvl3pPr>
              <a:spcBef>
                <a:spcPts val="600"/>
              </a:spcBef>
              <a:spcAft>
                <a:spcPts val="600"/>
              </a:spcAft>
              <a:defRPr sz="1900"/>
            </a:lvl3pPr>
            <a:lvl4pPr>
              <a:spcBef>
                <a:spcPts val="600"/>
              </a:spcBef>
              <a:spcAft>
                <a:spcPts val="600"/>
              </a:spcAft>
              <a:defRPr/>
            </a:lvl4pPr>
            <a:lvl5pPr>
              <a:spcBef>
                <a:spcPts val="60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274354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mtClean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altLang="zh-TW">
                <a:solidFill>
                  <a:prstClr val="white">
                    <a:lumMod val="50000"/>
                  </a:prstClr>
                </a:solidFill>
              </a:rPr>
              <a:t>11/30/2007</a:t>
            </a:r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286B4BCE-DE23-4971-ABDE-5F42E57984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 dirty="0" smtClean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50000"/>
                  </a:prstClr>
                </a:solidFill>
              </a:rPr>
              <a:t>CE 672 – Undergraduate Group 1</a:t>
            </a:r>
          </a:p>
        </p:txBody>
      </p:sp>
    </p:spTree>
    <p:extLst>
      <p:ext uri="{BB962C8B-B14F-4D97-AF65-F5344CB8AC3E}">
        <p14:creationId xmlns:p14="http://schemas.microsoft.com/office/powerpoint/2010/main" val="36953292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73050"/>
            <a:ext cx="7696200" cy="869950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dirty="0" smtClean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altLang="zh-TW">
                <a:solidFill>
                  <a:prstClr val="white">
                    <a:lumMod val="50000"/>
                  </a:prstClr>
                </a:solidFill>
              </a:rPr>
              <a:t>11/30/2007</a:t>
            </a: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62D88C3C-DCB1-43FC-AB33-61931ADB8B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 dirty="0" smtClean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50000"/>
                  </a:prstClr>
                </a:solidFill>
              </a:rPr>
              <a:t>CE 672 – Undergraduate Group 1</a:t>
            </a:r>
          </a:p>
        </p:txBody>
      </p:sp>
    </p:spTree>
    <p:extLst>
      <p:ext uri="{BB962C8B-B14F-4D97-AF65-F5344CB8AC3E}">
        <p14:creationId xmlns:p14="http://schemas.microsoft.com/office/powerpoint/2010/main" val="10658605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869950"/>
          </a:xfrm>
        </p:spPr>
        <p:txBody>
          <a:bodyPr/>
          <a:lstStyle>
            <a:lvl1pPr algn="l">
              <a:buNone/>
              <a:defRPr sz="44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 smtClean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altLang="zh-TW">
                <a:solidFill>
                  <a:prstClr val="white">
                    <a:lumMod val="50000"/>
                  </a:prstClr>
                </a:solidFill>
              </a:rPr>
              <a:t>11/30/2007</a:t>
            </a: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50000"/>
                  </a:prstClr>
                </a:solidFill>
              </a:rPr>
              <a:t>CE 672 – Undergraduate Group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93BA8C20-11BD-482F-8979-4E6871F674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525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 smtClean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altLang="zh-TW">
                <a:solidFill>
                  <a:prstClr val="white">
                    <a:lumMod val="50000"/>
                  </a:prstClr>
                </a:solidFill>
              </a:rPr>
              <a:t>11/30/2007</a:t>
            </a: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50000"/>
                  </a:prstClr>
                </a:solidFill>
              </a:rPr>
              <a:t>CE 672 – Undergraduate Group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5F393A9-DF81-463D-868C-BE9E0644E8A8}" type="slidenum">
              <a:rPr lang="en-US">
                <a:solidFill>
                  <a:srgbClr val="775F55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967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9"/>
          <p:cNvSpPr/>
          <p:nvPr/>
        </p:nvSpPr>
        <p:spPr>
          <a:xfrm>
            <a:off x="-9525" y="6053138"/>
            <a:ext cx="2249488" cy="712787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shade val="30000"/>
                  <a:satMod val="115000"/>
                </a:schemeClr>
              </a:gs>
              <a:gs pos="50000">
                <a:schemeClr val="tx1">
                  <a:lumMod val="85000"/>
                  <a:shade val="67500"/>
                  <a:satMod val="115000"/>
                </a:schemeClr>
              </a:gs>
              <a:gs pos="100000">
                <a:schemeClr val="tx1">
                  <a:lumMod val="8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2359025" y="6043613"/>
            <a:ext cx="6784975" cy="714375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11" descr="blocko.gif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447800" cy="190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 baseline="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10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9013"/>
            <a:ext cx="2057400" cy="685800"/>
          </a:xfrm>
        </p:spPr>
        <p:txBody>
          <a:bodyPr>
            <a:noAutofit/>
          </a:bodyPr>
          <a:lstStyle>
            <a:lvl1pPr algn="ctr">
              <a:defRPr sz="2000" dirty="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altLang="zh-TW"/>
              <a:t>11/30/2007</a:t>
            </a:r>
            <a:endParaRPr lang="en-US"/>
          </a:p>
        </p:txBody>
      </p:sp>
      <p:sp>
        <p:nvSpPr>
          <p:cNvPr id="11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975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EBDDC3"/>
                </a:solidFill>
              </a:rPr>
              <a:t>CE 672 – Undergraduate Group 1</a:t>
            </a:r>
            <a:endParaRPr lang="en-US">
              <a:solidFill>
                <a:srgbClr val="EBDDC3"/>
              </a:solidFill>
            </a:endParaRPr>
          </a:p>
        </p:txBody>
      </p:sp>
      <p:sp>
        <p:nvSpPr>
          <p:cNvPr id="12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EDCB83B-2F7B-4698-9B01-48CFCA8F7660}" type="slidenum">
              <a:rPr lang="en-US">
                <a:solidFill>
                  <a:srgbClr val="EBDDC3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EBDD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695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eorgia"/>
              <a:cs typeface="+mn-cs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eorgia"/>
              <a:cs typeface="+mn-cs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eorgia"/>
              <a:cs typeface="+mn-cs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eorgia"/>
              <a:cs typeface="+mn-cs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eorgia"/>
              <a:cs typeface="+mn-cs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0D732-4AD4-4BA0-A65B-C71D55442E0B}" type="datetimeFigureOut">
              <a:rPr lang="en-US" smtClean="0"/>
              <a:pPr/>
              <a:t>1/17/2013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eorgia"/>
              <a:cs typeface="+mn-cs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Georgia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357E5B27-B01D-4174-AE35-9D2389450372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‹#›</a:t>
            </a:fld>
            <a:endParaRPr lang="en-US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272555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28600"/>
            <a:ext cx="7775448" cy="9906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 smtClean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11/30/2007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CE 672 – Undergraduate Group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14D48861-8B93-4B0C-B0F9-429978FEE7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0D732-4AD4-4BA0-A65B-C71D55442E0B}" type="datetimeFigureOut">
              <a:rPr lang="en-US" smtClean="0"/>
              <a:pPr/>
              <a:t>1/17/2013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357E5B27-B01D-4174-AE35-9D2389450372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‹#›</a:t>
            </a:fld>
            <a:endParaRPr lang="en-US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212301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eorgia"/>
              <a:cs typeface="+mn-cs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eorgia"/>
              <a:cs typeface="+mn-cs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eorgia"/>
              <a:cs typeface="+mn-cs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eorgia"/>
              <a:cs typeface="+mn-cs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eorgia"/>
              <a:cs typeface="+mn-cs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eorgi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eorgia"/>
              <a:cs typeface="+mn-cs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Georgi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0D732-4AD4-4BA0-A65B-C71D55442E0B}" type="datetimeFigureOut">
              <a:rPr lang="en-US" smtClean="0"/>
              <a:pPr/>
              <a:t>1/17/2013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eorgia"/>
              <a:cs typeface="+mn-cs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357E5B27-B01D-4174-AE35-9D2389450372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‹#›</a:t>
            </a:fld>
            <a:endParaRPr lang="en-US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917315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6EB0D732-4AD4-4BA0-A65B-C71D55442E0B}" type="datetimeFigureOut">
              <a:rPr lang="en-US" smtClean="0"/>
              <a:pPr/>
              <a:t>1/17/2013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E5B27-B01D-4174-AE35-9D2389450372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‹#›</a:t>
            </a:fld>
            <a:endParaRPr lang="en-US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eorgia"/>
              <a:cs typeface="+mn-cs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6170658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eorgia"/>
              <a:cs typeface="+mn-cs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eorgia"/>
              <a:cs typeface="+mn-cs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eorgia"/>
              <a:cs typeface="+mn-cs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eorgia"/>
              <a:cs typeface="+mn-cs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eorgi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eorgi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0D732-4AD4-4BA0-A65B-C71D55442E0B}" type="datetimeFigureOut">
              <a:rPr lang="en-US" smtClean="0"/>
              <a:pPr/>
              <a:t>1/17/2013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eorgia"/>
              <a:cs typeface="+mn-cs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Georgia"/>
              <a:cs typeface="+mn-cs"/>
            </a:endParaRPr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357E5B27-B01D-4174-AE35-9D2389450372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‹#›</a:t>
            </a:fld>
            <a:endParaRPr lang="en-US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682961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0D732-4AD4-4BA0-A65B-C71D55442E0B}" type="datetimeFigureOut">
              <a:rPr lang="en-US" smtClean="0"/>
              <a:pPr/>
              <a:t>1/17/2013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57E5B27-B01D-4174-AE35-9D2389450372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‹#›</a:t>
            </a:fld>
            <a:endParaRPr lang="en-US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5755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eorgia"/>
              <a:cs typeface="+mn-cs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eorgia"/>
              <a:cs typeface="+mn-cs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eorgia"/>
              <a:cs typeface="+mn-cs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eorgia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eorgia"/>
              <a:cs typeface="+mn-cs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Georgia"/>
              <a:cs typeface="+mn-cs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0D732-4AD4-4BA0-A65B-C71D55442E0B}" type="datetimeFigureOut">
              <a:rPr lang="en-US" smtClean="0"/>
              <a:pPr/>
              <a:t>1/17/2013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57E5B27-B01D-4174-AE35-9D238945037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465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eorgia"/>
              <a:cs typeface="+mn-cs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eorgia"/>
              <a:cs typeface="+mn-cs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eorgia"/>
              <a:cs typeface="+mn-cs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eorgia"/>
              <a:cs typeface="+mn-cs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eorgi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Georgia"/>
              <a:cs typeface="+mn-cs"/>
            </a:endParaRPr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eorgia"/>
              <a:cs typeface="+mn-cs"/>
            </a:endParaRPr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357E5B27-B01D-4174-AE35-9D2389450372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‹#›</a:t>
            </a:fld>
            <a:endParaRPr lang="en-US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eorgi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0D732-4AD4-4BA0-A65B-C71D55442E0B}" type="datetimeFigureOut">
              <a:rPr lang="en-US" smtClean="0"/>
              <a:pPr/>
              <a:t>1/17/2013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141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eorgia"/>
              <a:cs typeface="+mn-cs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eorgia"/>
              <a:cs typeface="+mn-cs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eorgia"/>
              <a:cs typeface="+mn-cs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eorgia"/>
              <a:cs typeface="+mn-cs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Georgia"/>
              <a:cs typeface="+mn-cs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eorgi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Georgia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357E5B27-B01D-4174-AE35-9D2389450372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‹#›</a:t>
            </a:fld>
            <a:endParaRPr lang="en-US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eorgi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6EB0D732-4AD4-4BA0-A65B-C71D55442E0B}" type="datetimeFigureOut">
              <a:rPr lang="en-US" smtClean="0"/>
              <a:pPr/>
              <a:t>1/17/2013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288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0D732-4AD4-4BA0-A65B-C71D55442E0B}" type="datetimeFigureOut">
              <a:rPr lang="en-US" smtClean="0"/>
              <a:pPr/>
              <a:t>1/17/2013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E5B27-B01D-4174-AE35-9D2389450372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‹#›</a:t>
            </a:fld>
            <a:endParaRPr lang="en-US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512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eorgia"/>
              <a:cs typeface="+mn-cs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eorgia"/>
              <a:cs typeface="+mn-cs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eorgia"/>
              <a:cs typeface="+mn-cs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eorgia"/>
              <a:cs typeface="+mn-cs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eorgia"/>
              <a:cs typeface="+mn-cs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Georgia"/>
              <a:cs typeface="+mn-cs"/>
            </a:endParaRPr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eorgia"/>
              <a:cs typeface="+mn-cs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357E5B27-B01D-4174-AE35-9D2389450372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‹#›</a:t>
            </a:fld>
            <a:endParaRPr lang="en-US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0D732-4AD4-4BA0-A65B-C71D55442E0B}" type="datetimeFigureOut">
              <a:rPr lang="en-US" smtClean="0"/>
              <a:pPr/>
              <a:t>1/17/2013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565937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mtClean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4DDEE770-3FB0-4504-9317-BD1783795C82}" type="datetimeFigureOut">
              <a:rPr lang="en-US"/>
              <a:pPr>
                <a:defRPr/>
              </a:pPr>
              <a:t>1/17/2013</a:t>
            </a:fld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286B4BCE-DE23-4971-ABDE-5F42E57984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 dirty="0" smtClean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CE 672 – Undergraduate Group 1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73050"/>
            <a:ext cx="7696200" cy="869950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dirty="0" smtClean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11/30/2007</a:t>
            </a:r>
          </a:p>
        </p:txBody>
      </p:sp>
      <p:sp>
        <p:nvSpPr>
          <p:cNvPr id="8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62D88C3C-DCB1-43FC-AB33-61931ADB8B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 dirty="0" smtClean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CE 672 – Undergraduate Group 1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 smtClean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11/30/2007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CE 672 – Undergraduate Group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069CED0-0ECB-43B2-864A-FC9BF1724F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869950"/>
          </a:xfrm>
        </p:spPr>
        <p:txBody>
          <a:bodyPr/>
          <a:lstStyle>
            <a:lvl1pPr algn="l">
              <a:buNone/>
              <a:defRPr sz="44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 smtClean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11/30/2007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CE 672 – Undergraduate Group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93BA8C20-11BD-482F-8979-4E6871F674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 smtClean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11/30/2007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CE 672 – Undergraduate Group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5F393A9-DF81-463D-868C-BE9E0644E8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9"/>
          <p:cNvSpPr/>
          <p:nvPr/>
        </p:nvSpPr>
        <p:spPr>
          <a:xfrm>
            <a:off x="-9525" y="6053138"/>
            <a:ext cx="2249488" cy="712787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shade val="30000"/>
                  <a:satMod val="115000"/>
                </a:schemeClr>
              </a:gs>
              <a:gs pos="50000">
                <a:schemeClr val="tx1">
                  <a:lumMod val="85000"/>
                  <a:shade val="67500"/>
                  <a:satMod val="115000"/>
                </a:schemeClr>
              </a:gs>
              <a:gs pos="100000">
                <a:schemeClr val="tx1">
                  <a:lumMod val="8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10"/>
          <p:cNvSpPr/>
          <p:nvPr/>
        </p:nvSpPr>
        <p:spPr>
          <a:xfrm>
            <a:off x="2359025" y="6043613"/>
            <a:ext cx="6784975" cy="714375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11" descr="blocko.gif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447800" cy="190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 baseline="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9013"/>
            <a:ext cx="2057400" cy="685800"/>
          </a:xfrm>
        </p:spPr>
        <p:txBody>
          <a:bodyPr>
            <a:noAutofit/>
          </a:bodyPr>
          <a:lstStyle>
            <a:lvl1pPr algn="ctr">
              <a:defRPr sz="2000" dirty="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11/30/2007</a:t>
            </a:r>
          </a:p>
        </p:txBody>
      </p:sp>
      <p:sp>
        <p:nvSpPr>
          <p:cNvPr id="11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975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EDCB83B-2F7B-4698-9B01-48CFCA8F76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7"/>
          <p:cNvSpPr/>
          <p:nvPr/>
        </p:nvSpPr>
        <p:spPr>
          <a:xfrm>
            <a:off x="0" y="1600200"/>
            <a:ext cx="1143000" cy="990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0" scaled="1"/>
            <a:tileRect/>
          </a:gra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rgbClr val="C0000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600200"/>
            <a:ext cx="7696200" cy="990600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8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 smtClean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altLang="zh-TW">
                <a:solidFill>
                  <a:prstClr val="white">
                    <a:lumMod val="50000"/>
                  </a:prstClr>
                </a:solidFill>
              </a:rPr>
              <a:t>11/30/2007</a:t>
            </a: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143000" cy="701675"/>
          </a:xfrm>
        </p:spPr>
        <p:txBody>
          <a:bodyPr>
            <a:noAutofit/>
          </a:bodyPr>
          <a:lstStyle>
            <a:lvl1pPr>
              <a:defRPr sz="240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18D36D60-793E-49A9-9AB5-FE371A35DDC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dirty="0" smtClean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50000"/>
                  </a:prstClr>
                </a:solidFill>
              </a:rPr>
              <a:t>CE 672 – Undergraduate Group 1</a:t>
            </a:r>
          </a:p>
        </p:txBody>
      </p:sp>
    </p:spTree>
    <p:extLst>
      <p:ext uri="{BB962C8B-B14F-4D97-AF65-F5344CB8AC3E}">
        <p14:creationId xmlns:p14="http://schemas.microsoft.com/office/powerpoint/2010/main" val="595971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gi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image" Target="../media/image4.gif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990600" y="228600"/>
            <a:ext cx="7772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12775" y="1600200"/>
            <a:ext cx="8153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11/30/2007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 vert="horz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CE 672 – Undergraduate Group 1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235075"/>
            <a:ext cx="9144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0" scaled="1"/>
            <a:tileRect/>
          </a:gra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3175"/>
            <a:ext cx="533400" cy="244475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b="1" smtClean="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58674CD-9789-488B-8A6F-6FFC4252C28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34" name="Picture 9" descr="blocko.gif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0" y="0"/>
            <a:ext cx="962025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9pPr>
    </p:titleStyle>
    <p:bodyStyle>
      <a:lvl1pPr marL="319088" indent="-319088" algn="l" rtl="0" eaLnBrk="1" fontAlgn="base" hangingPunct="1">
        <a:spcBef>
          <a:spcPts val="700"/>
        </a:spcBef>
        <a:spcAft>
          <a:spcPct val="0"/>
        </a:spcAft>
        <a:buClr>
          <a:srgbClr val="C00000"/>
        </a:buClr>
        <a:buSzPct val="60000"/>
        <a:buFont typeface="Wingdings" pitchFamily="2" charset="2"/>
        <a:buChar char="q"/>
        <a:defRPr sz="29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39763" indent="-273050" algn="l" rtl="0" eaLnBrk="1" fontAlgn="base" hangingPunct="1">
        <a:spcBef>
          <a:spcPts val="550"/>
        </a:spcBef>
        <a:spcAft>
          <a:spcPct val="0"/>
        </a:spcAft>
        <a:buClr>
          <a:srgbClr val="C00000"/>
        </a:buClr>
        <a:buSzPct val="70000"/>
        <a:buFont typeface="Wingdings" pitchFamily="2" charset="2"/>
        <a:buChar char="q"/>
        <a:defRPr sz="2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14400" indent="-228600" algn="l" rtl="0" eaLnBrk="1" fontAlgn="base" hangingPunct="1">
        <a:spcBef>
          <a:spcPts val="500"/>
        </a:spcBef>
        <a:spcAft>
          <a:spcPct val="0"/>
        </a:spcAft>
        <a:buClr>
          <a:srgbClr val="C00000"/>
        </a:buClr>
        <a:buSzPct val="75000"/>
        <a:buFont typeface="Wingdings" pitchFamily="2" charset="2"/>
        <a:buChar char="q"/>
        <a:defRPr sz="2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371600" indent="-228600" algn="l" rtl="0" eaLnBrk="1" fontAlgn="base" hangingPunct="1">
        <a:spcBef>
          <a:spcPts val="400"/>
        </a:spcBef>
        <a:spcAft>
          <a:spcPct val="0"/>
        </a:spcAft>
        <a:buClr>
          <a:srgbClr val="C00000"/>
        </a:buClr>
        <a:buSzPct val="75000"/>
        <a:buFont typeface="Wingdings" pitchFamily="2" charset="2"/>
        <a:buChar char="q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28800" indent="-228600" algn="l" rtl="0" eaLnBrk="1" fontAlgn="base" hangingPunct="1">
        <a:spcBef>
          <a:spcPts val="400"/>
        </a:spcBef>
        <a:spcAft>
          <a:spcPct val="0"/>
        </a:spcAft>
        <a:buClr>
          <a:srgbClr val="C00000"/>
        </a:buClr>
        <a:buSzPct val="65000"/>
        <a:buFont typeface="Wingdings" pitchFamily="2" charset="2"/>
        <a:buChar char="q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228600" y="228600"/>
            <a:ext cx="7772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  <a:endParaRPr lang="en-US" smtClean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12775" y="1600200"/>
            <a:ext cx="8153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 smtClean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altLang="zh-TW">
                <a:solidFill>
                  <a:prstClr val="white">
                    <a:lumMod val="50000"/>
                  </a:prstClr>
                </a:solidFill>
              </a:rPr>
              <a:t>11/30/2007</a:t>
            </a:r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 vert="horz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lumMod val="50000"/>
                  </a:prstClr>
                </a:solidFill>
              </a:rPr>
              <a:t>CE 672 – Undergraduate Group 1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235075"/>
            <a:ext cx="9144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0" scaled="1"/>
            <a:tileRect/>
          </a:gra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3175"/>
            <a:ext cx="533400" cy="244475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b="1" smtClean="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58674CD-9789-488B-8A6F-6FFC4252C28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47106" name="Picture 2" descr="http://www.astronomy.ohio-state.edu/%7Ekstanek/home_osu.gif"/>
          <p:cNvPicPr>
            <a:picLocks noChangeAspect="1" noChangeArrowheads="1"/>
          </p:cNvPicPr>
          <p:nvPr userDrawn="1"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085160" y="228600"/>
            <a:ext cx="990600" cy="9923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16304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9pPr>
    </p:titleStyle>
    <p:bodyStyle>
      <a:lvl1pPr marL="319088" indent="-319088" algn="l" rtl="0" eaLnBrk="1" fontAlgn="base" hangingPunct="1">
        <a:spcBef>
          <a:spcPts val="700"/>
        </a:spcBef>
        <a:spcAft>
          <a:spcPct val="0"/>
        </a:spcAft>
        <a:buClr>
          <a:srgbClr val="C00000"/>
        </a:buClr>
        <a:buSzPct val="60000"/>
        <a:buFont typeface="Wingdings" pitchFamily="2" charset="2"/>
        <a:buChar char="q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1" fontAlgn="base" hangingPunct="1">
        <a:spcBef>
          <a:spcPts val="550"/>
        </a:spcBef>
        <a:spcAft>
          <a:spcPct val="0"/>
        </a:spcAft>
        <a:buClr>
          <a:srgbClr val="C00000"/>
        </a:buClr>
        <a:buSzPct val="70000"/>
        <a:buFont typeface="Wingdings" pitchFamily="2" charset="2"/>
        <a:buChar char="q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fontAlgn="base" hangingPunct="1">
        <a:spcBef>
          <a:spcPts val="500"/>
        </a:spcBef>
        <a:spcAft>
          <a:spcPct val="0"/>
        </a:spcAft>
        <a:buClr>
          <a:srgbClr val="C00000"/>
        </a:buClr>
        <a:buSzPct val="75000"/>
        <a:buFont typeface="Wingdings" pitchFamily="2" charset="2"/>
        <a:buChar char="q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fontAlgn="base" hangingPunct="1">
        <a:spcBef>
          <a:spcPts val="400"/>
        </a:spcBef>
        <a:spcAft>
          <a:spcPct val="0"/>
        </a:spcAft>
        <a:buClr>
          <a:srgbClr val="C00000"/>
        </a:buClr>
        <a:buSzPct val="75000"/>
        <a:buFont typeface="Wingdings" pitchFamily="2" charset="2"/>
        <a:buChar char="q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fontAlgn="base" hangingPunct="1">
        <a:spcBef>
          <a:spcPts val="400"/>
        </a:spcBef>
        <a:spcAft>
          <a:spcPct val="0"/>
        </a:spcAft>
        <a:buClr>
          <a:srgbClr val="C00000"/>
        </a:buClr>
        <a:buSzPct val="65000"/>
        <a:buFont typeface="Wingdings" pitchFamily="2" charset="2"/>
        <a:buChar char="q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eorgia"/>
              <a:cs typeface="+mn-cs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eorgia"/>
              <a:cs typeface="+mn-cs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eorgia"/>
              <a:cs typeface="+mn-cs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eorgia"/>
              <a:cs typeface="+mn-cs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eorgia"/>
              <a:cs typeface="+mn-cs"/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6EB0D732-4AD4-4BA0-A65B-C71D55442E0B}" type="datetimeFigureOut">
              <a:rPr lang="en-US" smtClean="0">
                <a:latin typeface="Georgia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1/17/2013</a:t>
            </a:fld>
            <a:endParaRPr lang="en-US">
              <a:latin typeface="Georgi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latin typeface="Georgia"/>
              <a:cs typeface="+mn-cs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Georgia"/>
              <a:cs typeface="+mn-cs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Georgia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357E5B27-B01D-4174-AE35-9D2389450372}" type="slidenum">
              <a:rPr lang="en-US" smtClean="0">
                <a:solidFill>
                  <a:srgbClr val="8CADAE">
                    <a:shade val="75000"/>
                  </a:srgbClr>
                </a:solidFill>
                <a:latin typeface="Georgia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8CADAE">
                  <a:shade val="75000"/>
                </a:srgbClr>
              </a:solidFill>
              <a:latin typeface="Georgia"/>
              <a:cs typeface="+mn-cs"/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533923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Presented by:</a:t>
            </a:r>
          </a:p>
          <a:p>
            <a:r>
              <a:rPr lang="en-US" dirty="0" err="1" smtClean="0"/>
              <a:t>Yiye</a:t>
            </a:r>
            <a:r>
              <a:rPr lang="en-US" dirty="0" smtClean="0"/>
              <a:t> </a:t>
            </a:r>
            <a:r>
              <a:rPr lang="en-US" dirty="0" err="1" smtClean="0"/>
              <a:t>Ruan</a:t>
            </a:r>
            <a:endParaRPr lang="en-US" dirty="0" smtClean="0"/>
          </a:p>
          <a:p>
            <a:r>
              <a:rPr lang="en-US" dirty="0" err="1" smtClean="0"/>
              <a:t>Monadhika</a:t>
            </a:r>
            <a:r>
              <a:rPr lang="en-US" dirty="0" smtClean="0"/>
              <a:t> Sharma</a:t>
            </a:r>
          </a:p>
          <a:p>
            <a:r>
              <a:rPr lang="en-US" dirty="0"/>
              <a:t>Yu-</a:t>
            </a:r>
            <a:r>
              <a:rPr lang="en-US" dirty="0" err="1"/>
              <a:t>Keng</a:t>
            </a:r>
            <a:r>
              <a:rPr lang="en-US" dirty="0"/>
              <a:t> Shih</a:t>
            </a:r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Community Detection in Graphs, by Santo </a:t>
            </a:r>
            <a:r>
              <a:rPr lang="en-US" sz="3600" dirty="0" err="1" smtClean="0"/>
              <a:t>Fortunato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2097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Defining Communities (Sec. 3)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sz="2800" dirty="0" smtClean="0">
                    <a:latin typeface="Arial" pitchFamily="34" charset="0"/>
                    <a:cs typeface="Arial" pitchFamily="34" charset="0"/>
                  </a:rPr>
                  <a:t>Intuition: There are more edges inside a community than edges connected with the rest of the graph</a:t>
                </a:r>
              </a:p>
              <a:p>
                <a:r>
                  <a:rPr lang="en-US" sz="2800" dirty="0" smtClean="0">
                    <a:latin typeface="Arial" pitchFamily="34" charset="0"/>
                    <a:cs typeface="Arial" pitchFamily="34" charset="0"/>
                  </a:rPr>
                  <a:t>Terminology</a:t>
                </a:r>
              </a:p>
              <a:p>
                <a:pPr lvl="1"/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Graph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𝑔</m:t>
                    </m:r>
                  </m:oMath>
                </a14:m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, </a:t>
                </a:r>
                <a:r>
                  <a:rPr lang="en-US" sz="2400" dirty="0" err="1" smtClean="0">
                    <a:latin typeface="Arial" pitchFamily="34" charset="0"/>
                    <a:cs typeface="Arial" pitchFamily="34" charset="0"/>
                  </a:rPr>
                  <a:t>subgraph</a:t>
                </a:r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𝐶</m:t>
                    </m:r>
                    <m:r>
                      <a:rPr lang="en-US" sz="240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have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𝑛</m:t>
                    </m:r>
                    <m:r>
                      <a:rPr lang="en-US" sz="240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/>
                          </a:rPr>
                          <m:t>c</m:t>
                        </m:r>
                      </m:sub>
                    </m:sSub>
                    <m:r>
                      <a:rPr lang="en-US" sz="2400" b="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vertices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𝑣</m:t>
                        </m:r>
                      </m:sub>
                      <m:sup>
                        <m:r>
                          <a:rPr lang="en-US" sz="2400" b="0" i="1" smtClean="0">
                            <a:latin typeface="Cambria Math"/>
                          </a:rPr>
                          <m:t>𝑖𝑛𝑡</m:t>
                        </m:r>
                      </m:sup>
                    </m:sSubSup>
                    <m:r>
                      <a:rPr lang="en-US" sz="2400" b="0" i="1" smtClean="0">
                        <a:latin typeface="Cambria Math"/>
                      </a:rPr>
                      <m:t>,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𝑣</m:t>
                        </m:r>
                      </m:sub>
                      <m:sup>
                        <m:r>
                          <a:rPr lang="en-US" sz="2400" b="0" i="1" smtClean="0">
                            <a:latin typeface="Cambria Math"/>
                          </a:rPr>
                          <m:t>𝑒𝑥𝑡</m:t>
                        </m:r>
                      </m:sup>
                    </m:sSubSup>
                  </m:oMath>
                </a14:m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: Internal and external degrees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𝑣</m:t>
                    </m:r>
                    <m:r>
                      <a:rPr lang="en-US" sz="2400" b="0" i="1" smtClean="0">
                        <a:latin typeface="Cambria Math"/>
                      </a:rPr>
                      <m:t>∈</m:t>
                    </m:r>
                    <m:r>
                      <a:rPr lang="en-US" sz="2400" b="0" i="1" smtClean="0">
                        <a:latin typeface="Cambria Math"/>
                      </a:rPr>
                      <m:t>𝐶</m:t>
                    </m:r>
                  </m:oMath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𝑖𝑛𝑡</m:t>
                        </m:r>
                      </m:sub>
                      <m:sup>
                        <m:r>
                          <a:rPr lang="en-US" sz="2400" b="0" i="1" smtClean="0">
                            <a:latin typeface="Cambria Math"/>
                          </a:rPr>
                          <m:t>𝐶</m:t>
                        </m:r>
                      </m:sup>
                    </m:sSubSup>
                    <m:r>
                      <a:rPr lang="en-US" sz="2400" b="0" i="1" smtClean="0">
                        <a:latin typeface="Cambria Math"/>
                      </a:rPr>
                      <m:t>,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𝑒𝑥𝑡</m:t>
                        </m:r>
                      </m:sub>
                      <m:sup>
                        <m:r>
                          <a:rPr lang="en-US" sz="2400" b="0" i="1" smtClean="0">
                            <a:latin typeface="Cambria Math"/>
                          </a:rPr>
                          <m:t>𝐶</m:t>
                        </m:r>
                      </m:sup>
                    </m:sSubSup>
                  </m:oMath>
                </a14:m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: Internal and external degrees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𝐶</m:t>
                    </m:r>
                  </m:oMath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𝑖𝑛𝑡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𝐶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# </m:t>
                        </m:r>
                        <m:r>
                          <a:rPr lang="en-US" sz="2400" i="1">
                            <a:latin typeface="Cambria Math"/>
                          </a:rPr>
                          <m:t>𝑖𝑛𝑡𝑒𝑟𝑛𝑎𝑙</m:t>
                        </m:r>
                        <m:r>
                          <a:rPr lang="en-US" sz="2400" i="1">
                            <a:latin typeface="Cambria Math"/>
                          </a:rPr>
                          <m:t> </m:t>
                        </m:r>
                        <m:r>
                          <a:rPr lang="en-US" sz="2400" i="1">
                            <a:latin typeface="Cambria Math"/>
                          </a:rPr>
                          <m:t>𝑒𝑑𝑔𝑒𝑠</m:t>
                        </m:r>
                        <m:r>
                          <a:rPr lang="en-US" sz="2400" i="1">
                            <a:latin typeface="Cambria Math"/>
                          </a:rPr>
                          <m:t> </m:t>
                        </m:r>
                        <m:r>
                          <a:rPr lang="en-US" sz="2400" i="1">
                            <a:latin typeface="Cambria Math"/>
                          </a:rPr>
                          <m:t>𝑜𝑓</m:t>
                        </m:r>
                        <m:r>
                          <a:rPr lang="en-US" sz="2400" i="1">
                            <a:latin typeface="Cambria Math"/>
                          </a:rPr>
                          <m:t> </m:t>
                        </m:r>
                        <m:r>
                          <a:rPr lang="en-US" sz="2400" i="1">
                            <a:latin typeface="Cambria Math"/>
                          </a:rPr>
                          <m:t>𝐶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/>
                          </a:rPr>
                          <m:t>−1)/2</m:t>
                        </m:r>
                      </m:den>
                    </m:f>
                  </m:oMath>
                </a14:m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: Intra-cluster density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𝑒𝑥𝑡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𝐶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#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𝑖𝑛𝑡𝑒𝑟</m:t>
                        </m:r>
                        <m:r>
                          <a:rPr lang="en-US" sz="2400" b="0" i="1" smtClean="0">
                            <a:latin typeface="Cambria Math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𝑐𝑙𝑢𝑠𝑡𝑒𝑟</m:t>
                        </m:r>
                        <m:r>
                          <a:rPr lang="en-US" sz="24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𝑒𝑑𝑔𝑒𝑠</m:t>
                        </m:r>
                        <m:r>
                          <a:rPr lang="en-US" sz="24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𝑜𝑓</m:t>
                        </m:r>
                        <m:r>
                          <a:rPr lang="en-US" sz="24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𝐶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: Inter-cluster density</a:t>
                </a:r>
                <a:endParaRPr 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374" t="-1357" b="-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059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Defining Communities (Sec. 3)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sz="2800" dirty="0" smtClean="0">
                    <a:latin typeface="Arial" pitchFamily="34" charset="0"/>
                    <a:cs typeface="Arial" pitchFamily="34" charset="0"/>
                  </a:rPr>
                  <a:t>Local definitions: focus on the </a:t>
                </a:r>
                <a:r>
                  <a:rPr lang="en-US" sz="2800" dirty="0" err="1" smtClean="0">
                    <a:latin typeface="Arial" pitchFamily="34" charset="0"/>
                    <a:cs typeface="Arial" pitchFamily="34" charset="0"/>
                  </a:rPr>
                  <a:t>subgraph</a:t>
                </a:r>
                <a:r>
                  <a:rPr lang="en-US" sz="2800" dirty="0" smtClean="0">
                    <a:latin typeface="Arial" pitchFamily="34" charset="0"/>
                    <a:cs typeface="Arial" pitchFamily="34" charset="0"/>
                  </a:rPr>
                  <a:t> only</a:t>
                </a:r>
              </a:p>
              <a:p>
                <a:pPr lvl="1"/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Clique: Vertices are all adjacent to each other</a:t>
                </a:r>
              </a:p>
              <a:p>
                <a:pPr lvl="2"/>
                <a:r>
                  <a:rPr lang="en-US" sz="2000" dirty="0" smtClean="0">
                    <a:latin typeface="Arial" pitchFamily="34" charset="0"/>
                    <a:cs typeface="Arial" pitchFamily="34" charset="0"/>
                  </a:rPr>
                  <a:t>Strict definition, NP-complete problem</a:t>
                </a:r>
              </a:p>
              <a:p>
                <a:pPr lvl="1"/>
                <a:r>
                  <a:rPr lang="en-US" sz="2400" i="1" dirty="0" smtClean="0">
                    <a:latin typeface="Arial" pitchFamily="34" charset="0"/>
                    <a:cs typeface="Arial" pitchFamily="34" charset="0"/>
                  </a:rPr>
                  <a:t>n-clique, n-clan, n-club, k-</a:t>
                </a:r>
                <a:r>
                  <a:rPr lang="en-US" sz="2400" i="1" dirty="0" err="1" smtClean="0">
                    <a:latin typeface="Arial" pitchFamily="34" charset="0"/>
                    <a:cs typeface="Arial" pitchFamily="34" charset="0"/>
                  </a:rPr>
                  <a:t>plex</a:t>
                </a:r>
                <a:endParaRPr lang="en-US" sz="2400" i="1" dirty="0" smtClean="0">
                  <a:latin typeface="Arial" pitchFamily="34" charset="0"/>
                  <a:cs typeface="Arial" pitchFamily="34" charset="0"/>
                </a:endParaRPr>
              </a:p>
              <a:p>
                <a:pPr lvl="1"/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k-core</a:t>
                </a:r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: </a:t>
                </a:r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Maximal </a:t>
                </a:r>
                <a:r>
                  <a:rPr lang="en-US" sz="2400" dirty="0" err="1">
                    <a:latin typeface="Arial" pitchFamily="34" charset="0"/>
                    <a:cs typeface="Arial" pitchFamily="34" charset="0"/>
                  </a:rPr>
                  <a:t>subgraph</a:t>
                </a:r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 that </a:t>
                </a:r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each </a:t>
                </a:r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vertex is adjacent to at least </a:t>
                </a:r>
                <a:r>
                  <a:rPr lang="en-US" sz="2400" i="1" dirty="0">
                    <a:latin typeface="Arial" pitchFamily="34" charset="0"/>
                    <a:cs typeface="Arial" pitchFamily="34" charset="0"/>
                  </a:rPr>
                  <a:t>k</a:t>
                </a:r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 other vertices in the </a:t>
                </a:r>
                <a:r>
                  <a:rPr lang="en-US" sz="2400" dirty="0" err="1" smtClean="0">
                    <a:latin typeface="Arial" pitchFamily="34" charset="0"/>
                    <a:cs typeface="Arial" pitchFamily="34" charset="0"/>
                  </a:rPr>
                  <a:t>subgraph</a:t>
                </a:r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  <a:p>
                <a:pPr lvl="1"/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  <a:p>
                <a:pPr lvl="1"/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LS-set (strong community):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𝑣</m:t>
                        </m:r>
                      </m:sub>
                      <m:sup>
                        <m:r>
                          <a:rPr lang="en-US" sz="2400" b="0" i="1" smtClean="0">
                            <a:latin typeface="Cambria Math"/>
                          </a:rPr>
                          <m:t>𝑖𝑛𝑡</m:t>
                        </m:r>
                      </m:sup>
                    </m:sSubSup>
                    <m:r>
                      <a:rPr lang="en-US" sz="2400" b="0" i="1" smtClean="0">
                        <a:latin typeface="Cambria Math"/>
                      </a:rPr>
                      <m:t>&gt;</m:t>
                    </m:r>
                    <m:sSubSup>
                      <m:sSubSup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𝑣</m:t>
                        </m:r>
                      </m:sub>
                      <m:sup>
                        <m:r>
                          <a:rPr lang="en-US" sz="2400" b="0" i="1" smtClean="0">
                            <a:latin typeface="Cambria Math"/>
                          </a:rPr>
                          <m:t>𝑒𝑥𝑡</m:t>
                        </m:r>
                      </m:sup>
                    </m:sSubSup>
                    <m:r>
                      <a:rPr lang="en-US" sz="2400" b="0" i="1" smtClean="0">
                        <a:latin typeface="Cambria Math"/>
                      </a:rPr>
                      <m:t>, ∀</m:t>
                    </m:r>
                    <m:r>
                      <a:rPr lang="en-US" sz="2400" b="0" i="1" smtClean="0">
                        <a:latin typeface="Cambria Math"/>
                      </a:rPr>
                      <m:t>𝑣</m:t>
                    </m:r>
                    <m:r>
                      <a:rPr lang="en-US" sz="2400" b="0" i="1" smtClean="0">
                        <a:latin typeface="Cambria Math"/>
                      </a:rPr>
                      <m:t>∈</m:t>
                    </m:r>
                    <m:r>
                      <a:rPr lang="en-US" sz="2400" b="0" i="1" smtClean="0">
                        <a:latin typeface="Cambria Math"/>
                      </a:rPr>
                      <m:t>𝐶</m:t>
                    </m:r>
                  </m:oMath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  <a:p>
                <a:pPr lvl="1"/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Weak community: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𝑖𝑛𝑡</m:t>
                        </m:r>
                      </m:sub>
                      <m:sup>
                        <m:r>
                          <a:rPr lang="en-US" sz="2400" b="0" i="1" smtClean="0">
                            <a:latin typeface="Cambria Math"/>
                          </a:rPr>
                          <m:t>𝐶</m:t>
                        </m:r>
                      </m:sup>
                    </m:sSubSup>
                    <m:r>
                      <a:rPr lang="en-US" sz="2400" b="0" i="1" smtClean="0">
                        <a:latin typeface="Cambria Math"/>
                      </a:rPr>
                      <m:t>&gt;</m:t>
                    </m:r>
                    <m:sSubSup>
                      <m:sSubSup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𝑒𝑥𝑡</m:t>
                        </m:r>
                      </m:sub>
                      <m:sup>
                        <m:r>
                          <a:rPr lang="en-US" sz="2400" b="0" i="1" smtClean="0">
                            <a:latin typeface="Cambria Math"/>
                          </a:rPr>
                          <m:t>𝐶</m:t>
                        </m:r>
                      </m:sup>
                    </m:sSubSup>
                  </m:oMath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  <a:p>
                <a:pPr lvl="1"/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Fitness measure: Intra-cluster density, cut size, …</a:t>
                </a:r>
                <a:endParaRPr 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374" t="-1357" r="-1870" b="-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590800"/>
            <a:ext cx="2690648" cy="60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6019800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ref: </a:t>
            </a:r>
            <a:r>
              <a:rPr lang="en-US" sz="1200" dirty="0" err="1"/>
              <a:t>László</a:t>
            </a:r>
            <a:r>
              <a:rPr lang="en-US" sz="1200" dirty="0"/>
              <a:t>, </a:t>
            </a:r>
            <a:r>
              <a:rPr lang="en-US" sz="1200" dirty="0" err="1"/>
              <a:t>Zahoránszky</a:t>
            </a:r>
            <a:r>
              <a:rPr lang="en-US" sz="1200" dirty="0"/>
              <a:t>, et al. "Breaking the hierarchy-a new cluster selection mechanism for hierarchical clustering methods." </a:t>
            </a:r>
            <a:r>
              <a:rPr lang="en-US" sz="1200" i="1" dirty="0"/>
              <a:t>Algorithms for Molecular Biology</a:t>
            </a:r>
            <a:r>
              <a:rPr lang="en-US" sz="1200" dirty="0"/>
              <a:t> 4</a:t>
            </a:r>
            <a:r>
              <a:rPr lang="en-US" sz="1200" dirty="0" smtClean="0"/>
              <a:t>.</a:t>
            </a:r>
          </a:p>
          <a:p>
            <a:r>
              <a:rPr lang="en-US" sz="1200" dirty="0"/>
              <a:t>Zhao, Jing, et al. "Insights into the pathogenesis of axial </a:t>
            </a:r>
            <a:r>
              <a:rPr lang="en-US" sz="1200" dirty="0" err="1"/>
              <a:t>spondyloarthropathy</a:t>
            </a:r>
            <a:r>
              <a:rPr lang="en-US" sz="1200" dirty="0"/>
              <a:t> from network and pathway analysis." </a:t>
            </a:r>
            <a:r>
              <a:rPr lang="en-US" sz="1200" i="1" dirty="0"/>
              <a:t>BMC Systems Biology</a:t>
            </a:r>
            <a:r>
              <a:rPr lang="en-US" sz="1200" dirty="0"/>
              <a:t> 6.Suppl 1 (2012): S4.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778665"/>
            <a:ext cx="1295400" cy="98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43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Defining Communities (Sec. 3)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Global definition: with respect to the whole graph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Null model: A random graph where some structure properties are matched with the original graph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Intuition: A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subgraph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is a community if the number of internal edges exceeds the expectation over all realizations of the null model</a:t>
            </a:r>
          </a:p>
          <a:p>
            <a:pPr lvl="1"/>
            <a:r>
              <a:rPr lang="en-US" sz="32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Modularity</a:t>
            </a:r>
            <a:endParaRPr lang="en-US" sz="32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01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Defining Communities (Sec. 3)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sz="2800" dirty="0" smtClean="0">
                    <a:latin typeface="Arial" pitchFamily="34" charset="0"/>
                    <a:cs typeface="Arial" pitchFamily="34" charset="0"/>
                  </a:rPr>
                  <a:t>Vertex similarity-based</a:t>
                </a:r>
              </a:p>
              <a:p>
                <a:pPr lvl="1"/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Embedding vertices into dimensional space</a:t>
                </a:r>
              </a:p>
              <a:p>
                <a:pPr lvl="2"/>
                <a:r>
                  <a:rPr lang="en-US" sz="2000" dirty="0" smtClean="0">
                    <a:latin typeface="Arial" pitchFamily="34" charset="0"/>
                    <a:cs typeface="Arial" pitchFamily="34" charset="0"/>
                  </a:rPr>
                  <a:t>Euclidean distance: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𝐴𝐵</m:t>
                        </m:r>
                      </m:sub>
                      <m:sup>
                        <m:r>
                          <a:rPr lang="en-US" sz="2000" b="0" i="1" smtClean="0">
                            <a:latin typeface="Cambria Math"/>
                          </a:rPr>
                          <m:t>𝐸</m:t>
                        </m:r>
                      </m:sup>
                    </m:sSubSup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000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  <a:p>
                <a:pPr lvl="2"/>
                <a:r>
                  <a:rPr lang="en-US" sz="2000" dirty="0" smtClean="0">
                    <a:latin typeface="Arial" pitchFamily="34" charset="0"/>
                    <a:cs typeface="Arial" pitchFamily="34" charset="0"/>
                  </a:rPr>
                  <a:t>Cosine similarity: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/>
                            <a:ea typeface="Cambria Math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𝐴𝐵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  <a:ea typeface="Cambria Math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/>
                            <a:ea typeface="Cambria Math"/>
                          </a:rPr>
                          <m:t>arccos</m:t>
                        </m:r>
                      </m:fName>
                      <m:e>
                        <m:f>
                          <m:fPr>
                            <m:ctrlPr>
                              <a:rPr lang="en-US" sz="2000" b="1" i="1" smtClean="0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latin typeface="Cambria Math"/>
                                <a:ea typeface="Cambria Math"/>
                              </a:rPr>
                              <m:t>𝒂</m:t>
                            </m:r>
                            <m:r>
                              <a:rPr lang="en-US" sz="2000" b="1" i="1" smtClean="0">
                                <a:latin typeface="Cambria Math"/>
                                <a:ea typeface="Cambria Math"/>
                              </a:rPr>
                              <m:t>⋅</m:t>
                            </m:r>
                            <m:r>
                              <a:rPr lang="en-US" sz="2000" b="1" i="1" smtClean="0">
                                <a:latin typeface="Cambria Math"/>
                                <a:ea typeface="Cambria Math"/>
                              </a:rPr>
                              <m:t>𝒃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b="1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radPr>
                              <m:deg/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sz="2000" b="1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000" b="1" i="1" smtClean="0">
                                        <a:latin typeface="Cambria Math"/>
                                        <a:ea typeface="Cambria Math"/>
                                      </a:rPr>
                                      <m:t>𝒌</m:t>
                                    </m:r>
                                    <m:r>
                                      <a:rPr lang="en-US" sz="2000" b="1" i="1" smtClean="0">
                                        <a:latin typeface="Cambria Math"/>
                                        <a:ea typeface="Cambria Math"/>
                                      </a:rPr>
                                      <m:t>=</m:t>
                                    </m:r>
                                    <m:r>
                                      <a:rPr lang="en-US" sz="2000" b="1" i="1" smtClean="0">
                                        <a:latin typeface="Cambria Math"/>
                                        <a:ea typeface="Cambria Math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sz="2000" b="1" i="1" smtClean="0">
                                        <a:latin typeface="Cambria Math"/>
                                        <a:ea typeface="Cambria Math"/>
                                      </a:rPr>
                                      <m:t>𝒏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2000" b="1" i="1" smtClean="0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000" b="1" i="1" smtClean="0">
                                            <a:latin typeface="Cambria Math"/>
                                            <a:ea typeface="Cambria Math"/>
                                          </a:rPr>
                                          <m:t>𝒂</m:t>
                                        </m:r>
                                      </m:e>
                                      <m:sub>
                                        <m:r>
                                          <a:rPr lang="en-US" sz="2000" b="1" i="1" smtClean="0">
                                            <a:latin typeface="Cambria Math"/>
                                            <a:ea typeface="Cambria Math"/>
                                          </a:rPr>
                                          <m:t>𝒌</m:t>
                                        </m:r>
                                      </m:sub>
                                      <m:sup>
                                        <m:r>
                                          <a:rPr lang="en-US" sz="2000" b="1" i="1" smtClean="0">
                                            <a:latin typeface="Cambria Math"/>
                                            <a:ea typeface="Cambria Math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rad>
                            <m:rad>
                              <m:radPr>
                                <m:degHide m:val="on"/>
                                <m:ctrlPr>
                                  <a:rPr lang="en-US" sz="2000" b="1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radPr>
                              <m:deg/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sz="2000" b="1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000" b="1" i="1" smtClean="0">
                                        <a:latin typeface="Cambria Math"/>
                                        <a:ea typeface="Cambria Math"/>
                                      </a:rPr>
                                      <m:t>𝒌</m:t>
                                    </m:r>
                                    <m:r>
                                      <a:rPr lang="en-US" sz="2000" b="1" i="1" smtClean="0">
                                        <a:latin typeface="Cambria Math"/>
                                        <a:ea typeface="Cambria Math"/>
                                      </a:rPr>
                                      <m:t>=</m:t>
                                    </m:r>
                                    <m:r>
                                      <a:rPr lang="en-US" sz="2000" b="1" i="1" smtClean="0">
                                        <a:latin typeface="Cambria Math"/>
                                        <a:ea typeface="Cambria Math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sz="2000" b="1" i="1" smtClean="0">
                                        <a:latin typeface="Cambria Math"/>
                                        <a:ea typeface="Cambria Math"/>
                                      </a:rPr>
                                      <m:t>𝒏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2000" b="1" i="1" smtClean="0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000" b="1" i="1" smtClean="0">
                                            <a:latin typeface="Cambria Math"/>
                                            <a:ea typeface="Cambria Math"/>
                                          </a:rPr>
                                          <m:t>𝒃</m:t>
                                        </m:r>
                                      </m:e>
                                      <m:sub>
                                        <m:r>
                                          <a:rPr lang="en-US" sz="2000" b="1" i="1" smtClean="0">
                                            <a:latin typeface="Cambria Math"/>
                                            <a:ea typeface="Cambria Math"/>
                                          </a:rPr>
                                          <m:t>𝒌</m:t>
                                        </m:r>
                                      </m:sub>
                                      <m:sup>
                                        <m:r>
                                          <a:rPr lang="en-US" sz="2000" b="1" i="1" smtClean="0">
                                            <a:latin typeface="Cambria Math"/>
                                            <a:ea typeface="Cambria Math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rad>
                          </m:den>
                        </m:f>
                      </m:e>
                    </m:func>
                  </m:oMath>
                </a14:m>
                <a:endParaRPr lang="en-US" sz="2000" b="1" dirty="0" smtClean="0">
                  <a:latin typeface="Arial" pitchFamily="34" charset="0"/>
                  <a:cs typeface="Arial" pitchFamily="34" charset="0"/>
                </a:endParaRPr>
              </a:p>
              <a:p>
                <a:pPr lvl="1"/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Similarity from adjacency relationships</a:t>
                </a:r>
              </a:p>
              <a:p>
                <a:pPr lvl="2"/>
                <a:r>
                  <a:rPr lang="en-US" sz="2000" dirty="0" smtClean="0">
                    <a:latin typeface="Arial" pitchFamily="34" charset="0"/>
                    <a:cs typeface="Arial" pitchFamily="34" charset="0"/>
                  </a:rPr>
                  <a:t>Distance between neighbor list: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b="0" i="1" smtClean="0">
                            <a:latin typeface="Cambria Math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𝑘</m:t>
                            </m:r>
                            <m:r>
                              <a:rPr lang="en-US" sz="2000" b="0" i="1" smtClean="0">
                                <a:latin typeface="Cambria Math"/>
                              </a:rPr>
                              <m:t>≠</m:t>
                            </m:r>
                            <m:r>
                              <a:rPr lang="en-US" sz="20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/>
                                          </a:rPr>
                                          <m:t>𝑖𝑘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/>
                                          </a:rPr>
                                          <m:t>𝑗𝑘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  <a:p>
                <a:pPr lvl="2"/>
                <a:r>
                  <a:rPr lang="en-US" sz="2000" dirty="0" smtClean="0">
                    <a:latin typeface="Arial" pitchFamily="34" charset="0"/>
                    <a:cs typeface="Arial" pitchFamily="34" charset="0"/>
                  </a:rPr>
                  <a:t>Neighborhood overlap: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/>
                          </a:rPr>
                          <m:t>Γ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𝑖</m:t>
                            </m:r>
                          </m:e>
                        </m:d>
                        <m:r>
                          <a:rPr lang="en-US" sz="2000" b="0" i="1" smtClean="0">
                            <a:latin typeface="Cambria Math"/>
                          </a:rPr>
                          <m:t>∩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/>
                          </a:rPr>
                          <m:t>Γ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𝑗</m:t>
                            </m:r>
                          </m:e>
                        </m:d>
                        <m:r>
                          <a:rPr lang="en-US" sz="2000" b="0" i="1" smtClean="0">
                            <a:latin typeface="Cambria Math"/>
                          </a:rPr>
                          <m:t>|</m:t>
                        </m:r>
                      </m:num>
                      <m:den>
                        <m:r>
                          <a:rPr lang="en-US" sz="2000" b="0" i="1" smtClean="0">
                            <a:latin typeface="Cambria Math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/>
                          </a:rPr>
                          <m:t>Γ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𝑖</m:t>
                            </m:r>
                          </m:e>
                        </m:d>
                        <m:r>
                          <a:rPr lang="en-US" sz="2000" b="0" i="1" smtClean="0">
                            <a:latin typeface="Cambria Math"/>
                          </a:rPr>
                          <m:t>∪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/>
                          </a:rPr>
                          <m:t>Γ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𝑗</m:t>
                            </m:r>
                          </m:e>
                        </m:d>
                        <m:r>
                          <a:rPr lang="en-US" sz="2000" b="0" i="1" smtClean="0">
                            <a:latin typeface="Cambria Math"/>
                          </a:rPr>
                          <m:t>|</m:t>
                        </m:r>
                      </m:den>
                    </m:f>
                  </m:oMath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  <a:p>
                <a:pPr lvl="2"/>
                <a:r>
                  <a:rPr lang="en-US" sz="2000" dirty="0" smtClean="0">
                    <a:latin typeface="Arial" pitchFamily="34" charset="0"/>
                    <a:cs typeface="Arial" pitchFamily="34" charset="0"/>
                  </a:rPr>
                  <a:t>Correlation coefficient of adjacency list: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𝑘</m:t>
                            </m:r>
                          </m:sub>
                          <m:sup/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𝑖𝑘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/>
                              </a:rPr>
                              <m:t>)(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𝑗𝑘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/>
                              </a:rPr>
                              <m:t>)</m:t>
                            </m:r>
                          </m:e>
                        </m:nary>
                      </m:num>
                      <m:den>
                        <m:r>
                          <a:rPr lang="en-US" sz="2000" b="0" i="1" smtClean="0">
                            <a:latin typeface="Cambria Math"/>
                          </a:rPr>
                          <m:t>𝑛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374" t="-1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783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Evaluating Community Quality (Sec. 3)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So we can compare the “goodness” of extracted communities, whether extracted by different algorithms or the same.</a:t>
                </a:r>
              </a:p>
              <a:p>
                <a:r>
                  <a:rPr lang="en-US" i="1" dirty="0" smtClean="0">
                    <a:latin typeface="Arial" pitchFamily="34" charset="0"/>
                    <a:cs typeface="Arial" pitchFamily="34" charset="0"/>
                  </a:rPr>
                  <a:t>Performance, coverage</a:t>
                </a:r>
              </a:p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Define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  <a:cs typeface="Arial" pitchFamily="34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cs typeface="Arial" pitchFamily="34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/>
                            <a:cs typeface="Arial" pitchFamily="34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/>
                            <a:cs typeface="Arial" pitchFamily="34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/>
                        <a:cs typeface="Arial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/>
                            <a:cs typeface="Arial" pitchFamily="34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/>
                            <a:cs typeface="Arial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  <a:cs typeface="Arial" pitchFamily="34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/>
                            <a:cs typeface="Arial" pitchFamily="34" charset="0"/>
                          </a:rPr>
                          <m:t>𝐴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/>
                                <a:cs typeface="Arial" pitchFamily="34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/>
                                <a:cs typeface="Arial" pitchFamily="34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/>
                                <a:cs typeface="Arial" pitchFamily="34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/>
                                <a:cs typeface="Arial" pitchFamily="34" charset="0"/>
                              </a:rPr>
                              <m:t>𝐵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  <a:cs typeface="Arial" pitchFamily="34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  <a:cs typeface="Arial" pitchFamily="34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Normalized </a:t>
                </a:r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cut (n-cut):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𝑛𝑐𝑢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𝐶</m:t>
                        </m:r>
                        <m:r>
                          <a:rPr lang="en-US" b="0" i="1" smtClean="0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𝐶</m:t>
                            </m:r>
                          </m:e>
                        </m:acc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𝐶</m:t>
                        </m:r>
                        <m:r>
                          <a:rPr lang="en-US" b="0" i="1" smtClean="0">
                            <a:latin typeface="Cambria Math"/>
                          </a:rPr>
                          <m:t>, </m:t>
                        </m:r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Conductance: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𝐶</m:t>
                        </m:r>
                        <m:r>
                          <a:rPr lang="en-US" b="0" i="1" smtClean="0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𝐶</m:t>
                            </m:r>
                          </m:e>
                        </m:acc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min</m:t>
                        </m:r>
                        <m:r>
                          <a:rPr lang="en-US" b="0" i="1" smtClean="0">
                            <a:latin typeface="Cambria Math"/>
                          </a:rPr>
                          <m:t>⁡</m:t>
                        </m:r>
                        <m:r>
                          <a:rPr lang="en-US" b="0" i="1" smtClean="0">
                            <a:latin typeface="Cambria Math"/>
                          </a:rPr>
                          <m:t>{</m:t>
                        </m:r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𝐶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𝑉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,   </m:t>
                        </m:r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</m:acc>
                            <m:r>
                              <a:rPr lang="en-US" b="0" i="1" smtClean="0">
                                <a:latin typeface="Cambria Math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𝑉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}</m:t>
                        </m:r>
                      </m:den>
                    </m:f>
                  </m:oMath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449" t="-1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463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Evaluating Community Quality (Sec. 3)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Modularity</a:t>
                </a:r>
              </a:p>
              <a:p>
                <a:pPr lvl="1"/>
                <a:r>
                  <a:rPr lang="en-US" dirty="0">
                    <a:latin typeface="Arial" pitchFamily="34" charset="0"/>
                    <a:cs typeface="Arial" pitchFamily="34" charset="0"/>
                  </a:rPr>
                  <a:t>Intuition: A </a:t>
                </a:r>
                <a:r>
                  <a:rPr lang="en-US" dirty="0" err="1">
                    <a:latin typeface="Arial" pitchFamily="34" charset="0"/>
                    <a:cs typeface="Arial" pitchFamily="34" charset="0"/>
                  </a:rPr>
                  <a:t>subgraph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 is a community if the number of internal edges exceeds the expectation over all realizations of the null </a:t>
                </a:r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model.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pPr lvl="1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Definition: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𝑄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/>
                          </a:rPr>
                          <m:t>𝑖𝑗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𝛿</m:t>
                        </m:r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: expected number of edges </a:t>
                </a:r>
                <a:r>
                  <a:rPr lang="en-US" dirty="0" smtClean="0"/>
                  <a:t>between</a:t>
                </a:r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i="1" dirty="0" err="1" smtClean="0">
                    <a:latin typeface="Arial" pitchFamily="34" charset="0"/>
                    <a:cs typeface="Arial" pitchFamily="34" charset="0"/>
                  </a:rPr>
                  <a:t>i</a:t>
                </a:r>
                <a:r>
                  <a:rPr lang="en-US" i="1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and </a:t>
                </a:r>
                <a:r>
                  <a:rPr lang="en-US" i="1" dirty="0" smtClean="0">
                    <a:latin typeface="Arial" pitchFamily="34" charset="0"/>
                    <a:cs typeface="Arial" pitchFamily="34" charset="0"/>
                  </a:rPr>
                  <a:t>j </a:t>
                </a:r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in the null model</a:t>
                </a:r>
              </a:p>
              <a:p>
                <a:pPr lvl="2"/>
                <a:r>
                  <a:rPr lang="en-US" sz="2000" dirty="0" smtClean="0">
                    <a:latin typeface="Arial" pitchFamily="34" charset="0"/>
                    <a:cs typeface="Arial" pitchFamily="34" charset="0"/>
                  </a:rPr>
                  <a:t>Bernoulli random graph:</a:t>
                </a:r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/>
                      </a:rPr>
                      <m:t>𝑝</m:t>
                    </m:r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latin typeface="Cambria Math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/>
                          </a:rPr>
                          <m:t>−1)/2</m:t>
                        </m:r>
                      </m:den>
                    </m:f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latin typeface="Cambria Math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/>
                          </a:rPr>
                          <m:t>−1)</m:t>
                        </m:r>
                      </m:den>
                    </m:f>
                    <m:r>
                      <a:rPr lang="en-US" sz="2000" b="0" i="1" smtClean="0">
                        <a:latin typeface="Cambria Math"/>
                      </a:rPr>
                      <m:t>, ∀</m:t>
                    </m:r>
                    <m:r>
                      <a:rPr lang="en-US" sz="2000" b="0" i="1" smtClean="0">
                        <a:latin typeface="Cambria Math"/>
                      </a:rPr>
                      <m:t>𝑖</m:t>
                    </m:r>
                    <m:r>
                      <a:rPr lang="en-US" sz="2000" b="0" i="1" smtClean="0">
                        <a:latin typeface="Cambria Math"/>
                      </a:rPr>
                      <m:t>,</m:t>
                    </m:r>
                    <m:r>
                      <a:rPr lang="en-US" sz="2000" b="0" i="1" smtClean="0">
                        <a:latin typeface="Cambria Math"/>
                      </a:rPr>
                      <m:t>𝑗</m:t>
                    </m:r>
                  </m:oMath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449" t="-1357" r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272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Evaluating Community Quality (Sec. 3)</a:t>
            </a: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Modularity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𝑄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2</m:t>
                        </m:r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/>
                          </a:rPr>
                          <m:t>𝑖𝑗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/>
                          </a:rPr>
                          <m:t>𝛿</m:t>
                        </m:r>
                        <m:r>
                          <a:rPr lang="en-US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2"/>
                <a:r>
                  <a:rPr lang="en-US" sz="2000" dirty="0" smtClean="0"/>
                  <a:t>Distribution </a:t>
                </a:r>
                <a:r>
                  <a:rPr lang="en-US" sz="2000" dirty="0"/>
                  <a:t>that matches original degrees: </a:t>
                </a:r>
                <a:r>
                  <a:rPr lang="en-US" sz="2000" i="1" dirty="0">
                    <a:latin typeface="Cambria Math"/>
                  </a:rPr>
                  <a:t/>
                </a:r>
                <a:br>
                  <a:rPr lang="en-US" sz="2000" i="1" dirty="0">
                    <a:latin typeface="Cambria Math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en-US" sz="1800" i="1">
                        <a:latin typeface="Cambria Math"/>
                      </a:rPr>
                      <m:t>=2</m:t>
                    </m:r>
                    <m:r>
                      <a:rPr lang="en-US" sz="1800" i="1">
                        <a:latin typeface="Cambria Math"/>
                      </a:rPr>
                      <m:t>𝑚</m:t>
                    </m:r>
                    <m:r>
                      <a:rPr lang="en-US" sz="1800" i="1">
                        <a:latin typeface="Cambria Math"/>
                      </a:rPr>
                      <m:t>⋅</m:t>
                    </m:r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sz="1800" i="1">
                        <a:latin typeface="Cambria Math"/>
                      </a:rPr>
                      <m:t>=</m:t>
                    </m:r>
                    <m:r>
                      <a:rPr lang="en-US" sz="1800" b="0" i="1" smtClean="0">
                        <a:latin typeface="Cambria Math"/>
                      </a:rPr>
                      <m:t>2</m:t>
                    </m:r>
                    <m:r>
                      <a:rPr lang="en-US" sz="1800" b="0" i="1" smtClean="0">
                        <a:latin typeface="Cambria Math"/>
                      </a:rPr>
                      <m:t>𝑚</m:t>
                    </m:r>
                    <m:r>
                      <a:rPr lang="en-US" sz="1800" b="0" i="1" smtClean="0">
                        <a:latin typeface="Cambria Math"/>
                      </a:rPr>
                      <m:t>⋅</m:t>
                    </m:r>
                    <m:f>
                      <m:f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/>
                          </a:rPr>
                          <m:t>2</m:t>
                        </m:r>
                        <m:r>
                          <a:rPr lang="en-US" sz="1800" b="0" i="1" smtClean="0">
                            <a:latin typeface="Cambria Math"/>
                          </a:rPr>
                          <m:t>𝑚</m:t>
                        </m:r>
                      </m:den>
                    </m:f>
                    <m:r>
                      <a:rPr lang="en-US" sz="1800" b="0" i="1" smtClean="0">
                        <a:latin typeface="Cambria Math"/>
                      </a:rPr>
                      <m:t>⋅</m:t>
                    </m:r>
                    <m:f>
                      <m:f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/>
                          </a:rPr>
                          <m:t>2</m:t>
                        </m:r>
                        <m:r>
                          <a:rPr lang="en-US" sz="1800" b="0" i="1" smtClean="0">
                            <a:latin typeface="Cambria Math"/>
                          </a:rPr>
                          <m:t>𝑚</m:t>
                        </m:r>
                      </m:den>
                    </m:f>
                    <m:r>
                      <a:rPr lang="en-US" sz="18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8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8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/>
                          </a:rPr>
                          <m:t>2</m:t>
                        </m:r>
                        <m:r>
                          <a:rPr lang="en-US" sz="1800" i="1">
                            <a:latin typeface="Cambria Math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1800" i="1" dirty="0" smtClean="0">
                    <a:latin typeface="Cambria Math"/>
                  </a:rPr>
                  <a:t/>
                </a:r>
                <a:br>
                  <a:rPr lang="en-US" sz="1800" i="1" dirty="0" smtClean="0">
                    <a:latin typeface="Cambria Math"/>
                  </a:rPr>
                </a:b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</a:rPr>
                      <m:t>⇒</m:t>
                    </m:r>
                    <m:r>
                      <a:rPr lang="en-US" sz="1800" b="0" i="1" smtClean="0">
                        <a:latin typeface="Cambria Math"/>
                      </a:rPr>
                      <m:t>𝑄</m:t>
                    </m:r>
                    <m:r>
                      <a:rPr lang="en-US" sz="18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/>
                          </a:rPr>
                          <m:t>2</m:t>
                        </m:r>
                        <m:r>
                          <a:rPr lang="en-US" sz="1800" b="0" i="1" smtClean="0">
                            <a:latin typeface="Cambria Math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1800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0" i="1" smtClean="0">
                            <a:latin typeface="Cambria Math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/>
                          </a:rPr>
                          <m:t>𝑗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800" b="0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𝑚</m:t>
                                </m:r>
                              </m:den>
                            </m:f>
                          </m:e>
                        </m:d>
                        <m:r>
                          <a:rPr lang="en-US" sz="1800" b="0" i="1" smtClean="0">
                            <a:latin typeface="Cambria Math"/>
                          </a:rPr>
                          <m:t>𝛿</m:t>
                        </m:r>
                        <m:r>
                          <a:rPr lang="en-US" sz="1800" b="0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1800" b="0" i="1" dirty="0" smtClean="0">
                    <a:latin typeface="Cambria Math"/>
                  </a:rPr>
                  <a:t/>
                </a:r>
                <a:br>
                  <a:rPr lang="en-US" sz="1800" b="0" i="1" dirty="0" smtClean="0">
                    <a:latin typeface="Cambria Math"/>
                  </a:rPr>
                </a:b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/>
                          </a:rPr>
                          <m:t>2</m:t>
                        </m:r>
                        <m:r>
                          <a:rPr lang="en-US" sz="1800" b="0" i="1" smtClean="0">
                            <a:latin typeface="Cambria Math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800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latin typeface="Cambria Math"/>
                          </a:rPr>
                          <m:t>𝑐</m:t>
                        </m:r>
                        <m:r>
                          <a:rPr lang="en-US" sz="1800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800" b="0" i="1" smtClean="0">
                                <a:latin typeface="Cambria Math"/>
                              </a:rPr>
                              <m:t>𝑝</m:t>
                            </m:r>
                            <m:r>
                              <a:rPr lang="en-US" sz="18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sz="1800" b="0" i="1" smtClean="0">
                                <a:latin typeface="Cambria Math"/>
                              </a:rPr>
                              <m:t>𝑞</m:t>
                            </m:r>
                            <m:r>
                              <a:rPr lang="en-US" sz="1800" b="0" i="1" smtClean="0">
                                <a:latin typeface="Cambria Math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𝑝𝑞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𝑝𝑞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/>
                              </a:rPr>
                              <m:t>)</m:t>
                            </m:r>
                          </m:e>
                        </m:nary>
                      </m:e>
                    </m:nary>
                    <m:r>
                      <a:rPr lang="en-US" sz="18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/>
                          </a:rPr>
                          <m:t>2</m:t>
                        </m:r>
                        <m:r>
                          <a:rPr lang="en-US" sz="1800" b="0" i="1" smtClean="0">
                            <a:latin typeface="Cambria Math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800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1800" b="0" i="1" smtClean="0">
                            <a:latin typeface="Cambria Math"/>
                          </a:rPr>
                          <m:t>𝑐</m:t>
                        </m:r>
                        <m:r>
                          <a:rPr lang="en-US" sz="1800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sup>
                      <m:e>
                        <m:r>
                          <a:rPr lang="en-US" sz="1800" b="0" i="1" smtClean="0">
                            <a:latin typeface="Cambria Math"/>
                          </a:rPr>
                          <m:t>(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𝑝</m:t>
                            </m:r>
                            <m:r>
                              <a:rPr lang="en-US" sz="18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sz="1800" b="0" i="1" smtClean="0">
                                <a:latin typeface="Cambria Math"/>
                              </a:rPr>
                              <m:t>𝑞</m:t>
                            </m:r>
                            <m:r>
                              <a:rPr lang="en-US" sz="1800" b="0" i="1" smtClean="0">
                                <a:latin typeface="Cambria Math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𝑝𝑞</m:t>
                                </m:r>
                              </m:sub>
                            </m:sSub>
                          </m:e>
                        </m:nary>
                        <m:r>
                          <a:rPr lang="en-US" sz="1800" i="1">
                            <a:latin typeface="Cambria Math"/>
                          </a:rPr>
                          <m:t>−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sz="1800" i="1">
                                <a:latin typeface="Cambria Math"/>
                              </a:rPr>
                              <m:t>𝑝</m:t>
                            </m:r>
                            <m:r>
                              <a:rPr lang="en-US" sz="18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/>
                              </a:rPr>
                              <m:t>𝑞</m:t>
                            </m:r>
                            <m:r>
                              <a:rPr lang="en-US" sz="1800" i="1">
                                <a:latin typeface="Cambria Math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/>
                                  </a:rPr>
                                  <m:t>𝑝𝑞</m:t>
                                </m:r>
                              </m:sub>
                            </m:sSub>
                          </m:e>
                        </m:nary>
                        <m:r>
                          <a:rPr lang="en-US" sz="1800" b="0" i="1" smtClean="0">
                            <a:latin typeface="Cambria Math"/>
                          </a:rPr>
                          <m:t>)</m:t>
                        </m:r>
                      </m:e>
                    </m:nary>
                    <m:r>
                      <a:rPr lang="en-US" sz="18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1800" b="0" i="1" dirty="0" smtClean="0">
                    <a:latin typeface="Cambria Math"/>
                  </a:rPr>
                  <a:t/>
                </a:r>
                <a:br>
                  <a:rPr lang="en-US" sz="1800" b="0" i="1" dirty="0" smtClean="0">
                    <a:latin typeface="Cambria Math"/>
                  </a:rPr>
                </a:b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/>
                          </a:rPr>
                          <m:t>2</m:t>
                        </m:r>
                        <m:r>
                          <a:rPr lang="en-US" sz="1800" b="0" i="1" smtClean="0">
                            <a:latin typeface="Cambria Math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800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1800" b="0" i="1" smtClean="0">
                            <a:latin typeface="Cambria Math"/>
                          </a:rPr>
                          <m:t>𝑐</m:t>
                        </m:r>
                        <m:r>
                          <a:rPr lang="en-US" sz="1800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sup>
                      <m:e>
                        <m:r>
                          <a:rPr lang="en-US" sz="1800" b="0" i="1" smtClean="0">
                            <a:latin typeface="Cambria Math"/>
                          </a:rPr>
                          <m:t>(</m:t>
                        </m:r>
                        <m:sSubSup>
                          <m:sSubSup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𝑖𝑛𝑡</m:t>
                            </m:r>
                          </m:sub>
                          <m:sup>
                            <m:r>
                              <a:rPr lang="en-US" sz="1800" b="0" i="1" smtClean="0">
                                <a:latin typeface="Cambria Math"/>
                              </a:rPr>
                              <m:t>𝑐</m:t>
                            </m:r>
                          </m:sup>
                        </m:sSubSup>
                        <m:r>
                          <a:rPr lang="en-US" sz="1800" b="0" i="1" smtClean="0">
                            <a:latin typeface="Cambria Math"/>
                          </a:rPr>
                          <m:t>−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𝑝</m:t>
                            </m:r>
                            <m:r>
                              <a:rPr lang="en-US" sz="18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sz="1800" b="0" i="1" smtClean="0">
                                <a:latin typeface="Cambria Math"/>
                              </a:rPr>
                              <m:t>𝑞</m:t>
                            </m:r>
                            <m:r>
                              <a:rPr lang="en-US" sz="1800" b="0" i="1" smtClean="0">
                                <a:latin typeface="Cambria Math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</m:sub>
                          <m:sup/>
                          <m:e>
                            <m:f>
                              <m:fPr>
                                <m:ctrlPr>
                                  <a:rPr lang="en-US" sz="1800" b="0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𝑝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𝑞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𝑚</m:t>
                                </m:r>
                              </m:den>
                            </m:f>
                          </m:e>
                        </m:nary>
                        <m:r>
                          <a:rPr lang="en-US" sz="1800" b="0" i="1" smtClean="0">
                            <a:latin typeface="Cambria Math"/>
                          </a:rPr>
                          <m:t>)</m:t>
                        </m:r>
                      </m:e>
                    </m:nary>
                    <m:r>
                      <a:rPr lang="en-US" sz="18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/>
                          </a:rPr>
                          <m:t>2</m:t>
                        </m:r>
                        <m:r>
                          <a:rPr lang="en-US" sz="1800" b="0" i="1" smtClean="0">
                            <a:latin typeface="Cambria Math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800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1800" b="0" i="1" smtClean="0">
                            <a:latin typeface="Cambria Math"/>
                          </a:rPr>
                          <m:t>𝑐</m:t>
                        </m:r>
                        <m:r>
                          <a:rPr lang="en-US" sz="1800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sup>
                      <m:e>
                        <m:r>
                          <a:rPr lang="en-US" sz="1800" b="0" i="1" smtClean="0">
                            <a:latin typeface="Cambria Math"/>
                          </a:rPr>
                          <m:t>[</m:t>
                        </m:r>
                        <m:sSubSup>
                          <m:sSubSup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𝑖𝑛𝑡</m:t>
                            </m:r>
                          </m:sub>
                          <m:sup>
                            <m:r>
                              <a:rPr lang="en-US" sz="1800" b="0" i="1" smtClean="0">
                                <a:latin typeface="Cambria Math"/>
                              </a:rPr>
                              <m:t>𝑐</m:t>
                            </m:r>
                          </m:sup>
                        </m:sSubSup>
                        <m:r>
                          <a:rPr lang="en-US" sz="1800" b="0" i="1" smtClean="0">
                            <a:latin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/>
                              </a:rPr>
                              <m:t>2</m:t>
                            </m:r>
                            <m:r>
                              <a:rPr lang="en-US" sz="1800" b="0" i="1" smtClean="0">
                                <a:latin typeface="Cambria Math"/>
                              </a:rPr>
                              <m:t>𝑚</m:t>
                            </m:r>
                          </m:den>
                        </m:f>
                        <m:sSup>
                          <m:sSup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𝑖𝑛𝑡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𝑒𝑥𝑡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𝑐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sz="18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sz="1800" b="0" i="1" dirty="0" smtClean="0">
                    <a:latin typeface="Cambria Math"/>
                  </a:rPr>
                  <a:t/>
                </a:r>
                <a:br>
                  <a:rPr lang="en-US" sz="1800" b="0" i="1" dirty="0" smtClean="0">
                    <a:latin typeface="Cambria Math"/>
                  </a:rPr>
                </a:b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1800" b="0" i="1" smtClean="0">
                            <a:latin typeface="Cambria Math"/>
                          </a:rPr>
                          <m:t>𝑐</m:t>
                        </m:r>
                        <m:r>
                          <a:rPr lang="en-US" sz="1800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sup>
                      <m:e>
                        <m:r>
                          <a:rPr lang="en-US" sz="1800" b="0" i="1" smtClean="0">
                            <a:latin typeface="Cambria Math"/>
                          </a:rPr>
                          <m:t>[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1800" b="0" i="1" smtClean="0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𝑖𝑛𝑡</m:t>
                                </m:r>
                              </m:sub>
                              <m:sup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𝑐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1800" b="0" i="1" smtClean="0">
                                <a:latin typeface="Cambria Math"/>
                              </a:rPr>
                              <m:t>2</m:t>
                            </m:r>
                            <m:r>
                              <a:rPr lang="en-US" sz="1800" b="0" i="1" smtClean="0">
                                <a:latin typeface="Cambria Math"/>
                              </a:rPr>
                              <m:t>𝑚</m:t>
                            </m:r>
                          </m:den>
                        </m:f>
                        <m:r>
                          <a:rPr lang="en-US" sz="1800" b="0" i="1" smtClean="0"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sz="1800" b="0" i="1" smtClean="0">
                                            <a:latin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b="0" i="1" smtClean="0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/>
                                          </a:rPr>
                                          <m:t>𝑖𝑛𝑡</m:t>
                                        </m:r>
                                      </m:sub>
                                      <m:sup>
                                        <m:r>
                                          <a:rPr lang="en-US" sz="1800" b="0" i="1" smtClean="0">
                                            <a:latin typeface="Cambria Math"/>
                                          </a:rPr>
                                          <m:t>𝑐</m:t>
                                        </m:r>
                                      </m:sup>
                                    </m:sSubSup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sz="1800" b="0" i="1" smtClean="0">
                                            <a:latin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b="0" i="1" smtClean="0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/>
                                          </a:rPr>
                                          <m:t>𝑒𝑥𝑡</m:t>
                                        </m:r>
                                      </m:sub>
                                      <m:sup>
                                        <m:r>
                                          <a:rPr lang="en-US" sz="1800" b="0" i="1" smtClean="0">
                                            <a:latin typeface="Cambria Math"/>
                                          </a:rPr>
                                          <m:t>𝑐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𝑚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18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/>
                          </a:rPr>
                          <m:t>]</m:t>
                        </m:r>
                      </m:e>
                    </m:nary>
                  </m:oMath>
                </a14:m>
                <a:endParaRPr lang="en-US" sz="1800" b="0" i="1" dirty="0" smtClean="0">
                  <a:latin typeface="Cambria Math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449" t="-1357" b="-12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167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Evaluating Community Quality (Sec. 3)</a:t>
            </a: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Modularity</a:t>
                </a:r>
              </a:p>
              <a:p>
                <a:pPr lvl="1"/>
                <a:r>
                  <a:rPr lang="en-US" dirty="0" smtClean="0"/>
                  <a:t>Range: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[−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, 1)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𝑄</m:t>
                    </m:r>
                    <m:r>
                      <a:rPr lang="en-US" i="1">
                        <a:latin typeface="Cambria Math"/>
                      </a:rPr>
                      <m:t>=0</m:t>
                    </m:r>
                  </m:oMath>
                </a14:m>
                <a:r>
                  <a:rPr lang="en-US" dirty="0"/>
                  <a:t> if we treat the whole graph as one </a:t>
                </a:r>
                <a:r>
                  <a:rPr lang="en-US" dirty="0" smtClean="0"/>
                  <a:t>community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𝑖𝑛𝑡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sup>
                    </m:sSubSup>
                    <m:r>
                      <a:rPr lang="en-US" b="0" i="1" smtClean="0">
                        <a:latin typeface="Cambria Math"/>
                      </a:rPr>
                      <m:t>=2</m:t>
                    </m:r>
                    <m:r>
                      <a:rPr lang="en-US" b="0" i="1" smtClean="0">
                        <a:latin typeface="Cambria Math"/>
                      </a:rPr>
                      <m:t>𝑚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𝑄</m:t>
                    </m:r>
                    <m:r>
                      <a:rPr lang="en-US" i="1">
                        <a:latin typeface="Cambria Math"/>
                      </a:rPr>
                      <m:t>&lt;0</m:t>
                    </m:r>
                  </m:oMath>
                </a14:m>
                <a:r>
                  <a:rPr lang="en-US" dirty="0"/>
                  <a:t> if each vertex is one </a:t>
                </a:r>
                <a:r>
                  <a:rPr lang="en-US" dirty="0" smtClean="0"/>
                  <a:t>community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𝑖𝑛𝑡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sup>
                    </m:sSubSup>
                    <m:r>
                      <a:rPr lang="en-US" b="0" i="1" smtClean="0">
                        <a:latin typeface="Cambria Math"/>
                      </a:rPr>
                      <m:t>=0)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449" t="-1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0669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Methods (Sec. 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Graph Partitioning</a:t>
            </a:r>
          </a:p>
          <a:p>
            <a:pPr lvl="1"/>
            <a:r>
              <a:rPr lang="en-US" dirty="0"/>
              <a:t>Dividing vertices into </a:t>
            </a:r>
            <a:r>
              <a:rPr lang="en-US" i="1" dirty="0"/>
              <a:t>groups of predefined size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Kernighan-Lin algorithm</a:t>
            </a:r>
          </a:p>
          <a:p>
            <a:pPr lvl="2"/>
            <a:r>
              <a:rPr lang="en-US" dirty="0" smtClean="0"/>
              <a:t>Create initial bisection</a:t>
            </a:r>
          </a:p>
          <a:p>
            <a:pPr lvl="2"/>
            <a:r>
              <a:rPr lang="en-US" dirty="0" smtClean="0"/>
              <a:t>Iteratively swap subsets containing equal number of vertices</a:t>
            </a:r>
          </a:p>
          <a:p>
            <a:pPr lvl="2"/>
            <a:r>
              <a:rPr lang="en-US" dirty="0" smtClean="0"/>
              <a:t>Select the partition that maximize (number of edges insider modules – cut size)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14979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Methods (Sec. 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Graph Partitioning</a:t>
            </a:r>
          </a:p>
          <a:p>
            <a:pPr lvl="1"/>
            <a:r>
              <a:rPr lang="en-US" dirty="0" smtClean="0"/>
              <a:t>METIS </a:t>
            </a:r>
            <a:r>
              <a:rPr lang="en-US" dirty="0"/>
              <a:t>(</a:t>
            </a:r>
            <a:r>
              <a:rPr lang="en-US" dirty="0" err="1"/>
              <a:t>Karypis</a:t>
            </a:r>
            <a:r>
              <a:rPr lang="en-US" dirty="0"/>
              <a:t> and Kumar)</a:t>
            </a:r>
          </a:p>
          <a:p>
            <a:pPr lvl="2"/>
            <a:r>
              <a:rPr lang="en-US" dirty="0"/>
              <a:t>Multi-level approach</a:t>
            </a:r>
          </a:p>
          <a:p>
            <a:pPr lvl="2"/>
            <a:r>
              <a:rPr lang="en-US" dirty="0"/>
              <a:t>Coarsen the graph into skeleton</a:t>
            </a:r>
          </a:p>
          <a:p>
            <a:pPr lvl="2"/>
            <a:r>
              <a:rPr lang="en-US" dirty="0"/>
              <a:t>Perform K-L and other heuristics on the skeleton</a:t>
            </a:r>
          </a:p>
          <a:p>
            <a:pPr lvl="2"/>
            <a:r>
              <a:rPr lang="en-US" dirty="0"/>
              <a:t>Project </a:t>
            </a:r>
            <a:r>
              <a:rPr lang="en-US" dirty="0" smtClean="0"/>
              <a:t>back </a:t>
            </a:r>
            <a:r>
              <a:rPr lang="en-US" dirty="0"/>
              <a:t>with local refinement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412" y="2133600"/>
            <a:ext cx="4609388" cy="3716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239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Sec. 1~5, 9:  </a:t>
            </a:r>
            <a:r>
              <a:rPr lang="en-US" dirty="0" err="1" smtClean="0"/>
              <a:t>Yiye</a:t>
            </a:r>
            <a:endParaRPr lang="en-US" dirty="0" smtClean="0"/>
          </a:p>
          <a:p>
            <a:r>
              <a:rPr lang="en-US" dirty="0" smtClean="0"/>
              <a:t>Sec</a:t>
            </a:r>
            <a:r>
              <a:rPr lang="en-US" dirty="0"/>
              <a:t>. 6~8: </a:t>
            </a:r>
            <a:r>
              <a:rPr lang="en-US" dirty="0" err="1" smtClean="0"/>
              <a:t>Monadhika</a:t>
            </a:r>
            <a:endParaRPr lang="en-US" dirty="0"/>
          </a:p>
          <a:p>
            <a:r>
              <a:rPr lang="en-US" dirty="0" smtClean="0"/>
              <a:t>Sec </a:t>
            </a:r>
            <a:r>
              <a:rPr lang="en-US" dirty="0"/>
              <a:t>11~13,15: </a:t>
            </a:r>
            <a:r>
              <a:rPr lang="en-US" dirty="0" smtClean="0"/>
              <a:t>Yu-</a:t>
            </a:r>
            <a:r>
              <a:rPr lang="en-US" dirty="0" err="1" smtClean="0"/>
              <a:t>Keng</a:t>
            </a:r>
            <a:endParaRPr lang="en-US" dirty="0"/>
          </a:p>
          <a:p>
            <a:r>
              <a:rPr lang="en-US" dirty="0" smtClean="0"/>
              <a:t>Sec </a:t>
            </a:r>
            <a:r>
              <a:rPr lang="en-US" dirty="0"/>
              <a:t>17: All </a:t>
            </a:r>
            <a:r>
              <a:rPr lang="en-US" dirty="0" smtClean="0"/>
              <a:t>(</a:t>
            </a:r>
            <a:r>
              <a:rPr lang="en-US" dirty="0"/>
              <a:t>17.1: Yu-</a:t>
            </a:r>
            <a:r>
              <a:rPr lang="en-US" dirty="0" err="1"/>
              <a:t>Keng</a:t>
            </a:r>
            <a:r>
              <a:rPr lang="en-US" dirty="0"/>
              <a:t> 17.2: </a:t>
            </a:r>
            <a:r>
              <a:rPr lang="en-US" dirty="0" err="1"/>
              <a:t>Yiye</a:t>
            </a:r>
            <a:r>
              <a:rPr lang="en-US" dirty="0"/>
              <a:t> and </a:t>
            </a:r>
            <a:r>
              <a:rPr lang="en-US" dirty="0" err="1"/>
              <a:t>Monadhika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9842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Methods (Sec. 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Hierarchical Clustering</a:t>
            </a:r>
          </a:p>
          <a:p>
            <a:pPr lvl="1"/>
            <a:r>
              <a:rPr lang="en-US" dirty="0" smtClean="0"/>
              <a:t>Graphs may have hierarchical structure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667000"/>
            <a:ext cx="5591175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543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Methods (Sec. 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Hierarchical Clustering</a:t>
            </a:r>
          </a:p>
          <a:p>
            <a:pPr lvl="1"/>
            <a:r>
              <a:rPr lang="en-US" dirty="0" smtClean="0"/>
              <a:t>Find clusters using a similarity matrix</a:t>
            </a:r>
          </a:p>
          <a:p>
            <a:pPr lvl="2"/>
            <a:r>
              <a:rPr lang="en-US" dirty="0" smtClean="0"/>
              <a:t>Agglomerative: clusters are iteratively merged if their similarity is sufficiently high</a:t>
            </a:r>
          </a:p>
          <a:p>
            <a:pPr lvl="2"/>
            <a:r>
              <a:rPr lang="en-US" dirty="0" smtClean="0"/>
              <a:t>Divisive: clusters are iteratively split by removing edges with low similarity</a:t>
            </a:r>
          </a:p>
          <a:p>
            <a:pPr lvl="1"/>
            <a:r>
              <a:rPr lang="en-US" dirty="0" smtClean="0"/>
              <a:t>Define similarity between clusters</a:t>
            </a:r>
          </a:p>
          <a:p>
            <a:pPr lvl="2"/>
            <a:r>
              <a:rPr lang="en-US" dirty="0" smtClean="0"/>
              <a:t>Single linkage (minimum element)</a:t>
            </a:r>
          </a:p>
          <a:p>
            <a:pPr lvl="2"/>
            <a:r>
              <a:rPr lang="en-US" dirty="0" smtClean="0"/>
              <a:t>Complete linkage (maximum element)</a:t>
            </a:r>
          </a:p>
          <a:p>
            <a:pPr lvl="2"/>
            <a:r>
              <a:rPr lang="en-US" dirty="0" smtClean="0"/>
              <a:t>Average linkage</a:t>
            </a:r>
          </a:p>
          <a:p>
            <a:r>
              <a:rPr lang="en-US" dirty="0" smtClean="0"/>
              <a:t>Drawback: dependent on similarity threshold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90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Methods (Sec. 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i="1" dirty="0" err="1" smtClean="0"/>
              <a:t>Partitional</a:t>
            </a:r>
            <a:r>
              <a:rPr lang="en-US" i="1" dirty="0" smtClean="0"/>
              <a:t> Clustering</a:t>
            </a:r>
          </a:p>
          <a:p>
            <a:pPr lvl="1"/>
            <a:r>
              <a:rPr lang="en-US" i="1" dirty="0" smtClean="0"/>
              <a:t>Embed vertices in a metric space, and find clustering that optimizes the cost function</a:t>
            </a:r>
          </a:p>
          <a:p>
            <a:pPr lvl="1"/>
            <a:r>
              <a:rPr lang="en-US" i="1" dirty="0" smtClean="0"/>
              <a:t>Minimum k-clustering</a:t>
            </a:r>
          </a:p>
          <a:p>
            <a:pPr lvl="1"/>
            <a:r>
              <a:rPr lang="en-US" i="1" dirty="0" smtClean="0"/>
              <a:t>k-clustering sum</a:t>
            </a:r>
          </a:p>
          <a:p>
            <a:pPr lvl="1"/>
            <a:r>
              <a:rPr lang="en-US" i="1" dirty="0" smtClean="0"/>
              <a:t>k-center</a:t>
            </a:r>
          </a:p>
          <a:p>
            <a:pPr lvl="1"/>
            <a:r>
              <a:rPr lang="en-US" i="1" dirty="0" smtClean="0"/>
              <a:t>k-median</a:t>
            </a:r>
          </a:p>
          <a:p>
            <a:pPr lvl="1"/>
            <a:r>
              <a:rPr lang="en-US" i="1" dirty="0" smtClean="0"/>
              <a:t>k-means</a:t>
            </a:r>
          </a:p>
          <a:p>
            <a:pPr lvl="1"/>
            <a:r>
              <a:rPr lang="en-US" i="1" dirty="0" smtClean="0"/>
              <a:t>Fuzzy k-means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6198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Methods (Sec. 4)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Spectral Clustering</a:t>
                </a:r>
              </a:p>
              <a:p>
                <a:pPr lvl="1"/>
                <a:r>
                  <a:rPr lang="en-US" dirty="0" smtClean="0"/>
                  <a:t>Un-normalized </a:t>
                </a:r>
                <a:r>
                  <a:rPr lang="en-US" dirty="0" err="1" smtClean="0"/>
                  <a:t>Laplacian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𝑳</m:t>
                    </m:r>
                    <m:r>
                      <a:rPr lang="en-US" b="1" i="1" smtClean="0">
                        <a:latin typeface="Cambria Math"/>
                      </a:rPr>
                      <m:t>=</m:t>
                    </m:r>
                    <m:r>
                      <a:rPr lang="en-US" b="1" i="1" smtClean="0">
                        <a:latin typeface="Cambria Math"/>
                      </a:rPr>
                      <m:t>𝑫</m:t>
                    </m:r>
                    <m:r>
                      <a:rPr lang="en-US" b="1" i="1" smtClean="0">
                        <a:latin typeface="Cambria Math"/>
                      </a:rPr>
                      <m:t>−</m:t>
                    </m:r>
                    <m:r>
                      <a:rPr lang="en-US" b="1" i="1" smtClean="0">
                        <a:latin typeface="Cambria Math"/>
                      </a:rPr>
                      <m:t>𝑨</m:t>
                    </m:r>
                  </m:oMath>
                </a14:m>
                <a:endParaRPr lang="en-US" b="1" dirty="0" smtClean="0"/>
              </a:p>
              <a:p>
                <a:pPr lvl="2"/>
                <a:endParaRPr lang="en-US" dirty="0" smtClean="0"/>
              </a:p>
              <a:p>
                <a:pPr lvl="2"/>
                <a:endParaRPr lang="en-US" dirty="0"/>
              </a:p>
              <a:p>
                <a:pPr lvl="2"/>
                <a:endParaRPr lang="en-US" dirty="0" smtClean="0"/>
              </a:p>
              <a:p>
                <a:pPr lvl="2"/>
                <a:endParaRPr lang="en-US" dirty="0"/>
              </a:p>
              <a:p>
                <a:pPr lvl="2"/>
                <a:endParaRPr lang="en-US" dirty="0" smtClean="0"/>
              </a:p>
              <a:p>
                <a:pPr lvl="2"/>
                <a:r>
                  <a:rPr lang="en-US" dirty="0" smtClean="0"/>
                  <a:t># </a:t>
                </a:r>
                <a:r>
                  <a:rPr lang="en-US" dirty="0"/>
                  <a:t>of connected components = # of 0 eigenvalues</a:t>
                </a:r>
              </a:p>
              <a:p>
                <a:pPr lvl="1"/>
                <a:r>
                  <a:rPr lang="en-US" dirty="0" smtClean="0"/>
                  <a:t>Normalized </a:t>
                </a:r>
                <a:r>
                  <a:rPr lang="en-US" dirty="0" smtClean="0"/>
                  <a:t>variants: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/>
                          </a:rPr>
                          <m:t>𝑳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</a:rPr>
                          <m:t>𝒔𝒚𝒎</m:t>
                        </m:r>
                      </m:sub>
                    </m:sSub>
                    <m:r>
                      <a:rPr lang="en-US" b="1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/>
                          </a:rPr>
                          <m:t>𝑫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−1/2</m:t>
                        </m:r>
                      </m:sup>
                    </m:sSup>
                    <m:r>
                      <a:rPr lang="en-US" b="1" i="1" smtClean="0">
                        <a:latin typeface="Cambria Math"/>
                      </a:rPr>
                      <m:t>𝑳</m:t>
                    </m:r>
                    <m:sSup>
                      <m:sSupPr>
                        <m:ctrlPr>
                          <a:rPr lang="en-US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/>
                          </a:rPr>
                          <m:t>𝑫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−1/2</m:t>
                        </m:r>
                      </m:sup>
                    </m:sSup>
                  </m:oMath>
                </a14:m>
                <a:endParaRPr lang="en-US" b="1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/>
                          </a:rPr>
                          <m:t>𝑳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</a:rPr>
                          <m:t>𝒓𝒘</m:t>
                        </m:r>
                      </m:sub>
                    </m:sSub>
                    <m:r>
                      <a:rPr lang="en-US" b="1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/>
                          </a:rPr>
                          <m:t>𝑫</m:t>
                        </m:r>
                      </m:e>
                      <m:sup>
                        <m:r>
                          <a:rPr lang="en-US" b="1" i="1" smtClean="0">
                            <a:latin typeface="Cambria Math"/>
                          </a:rPr>
                          <m:t>−</m:t>
                        </m:r>
                        <m:r>
                          <a:rPr lang="en-US" b="1" i="1" smtClean="0">
                            <a:latin typeface="Cambria Math"/>
                          </a:rPr>
                          <m:t>𝟏</m:t>
                        </m:r>
                      </m:sup>
                    </m:sSup>
                    <m:r>
                      <a:rPr lang="en-US" b="1" i="1" smtClean="0">
                        <a:latin typeface="Cambria Math"/>
                      </a:rPr>
                      <m:t>𝑳</m:t>
                    </m:r>
                    <m:r>
                      <a:rPr lang="en-US" b="1" i="1" smtClean="0">
                        <a:latin typeface="Cambria Math"/>
                      </a:rPr>
                      <m:t>=</m:t>
                    </m:r>
                    <m:r>
                      <a:rPr lang="en-US" b="1" i="1" smtClean="0">
                        <a:latin typeface="Cambria Math"/>
                      </a:rPr>
                      <m:t>𝑰</m:t>
                    </m:r>
                    <m:r>
                      <a:rPr lang="en-US" b="1" i="1" smtClean="0">
                        <a:latin typeface="Cambria Math"/>
                      </a:rPr>
                      <m:t>−</m:t>
                    </m:r>
                    <m:sSup>
                      <m:sSupPr>
                        <m:ctrlPr>
                          <a:rPr lang="en-US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/>
                          </a:rPr>
                          <m:t>𝑫</m:t>
                        </m:r>
                      </m:e>
                      <m:sup>
                        <m:r>
                          <a:rPr lang="en-US" b="1" i="1" smtClean="0">
                            <a:latin typeface="Cambria Math"/>
                          </a:rPr>
                          <m:t>−</m:t>
                        </m:r>
                        <m:r>
                          <a:rPr lang="en-US" b="1" i="1" smtClean="0">
                            <a:latin typeface="Cambria Math"/>
                          </a:rPr>
                          <m:t>𝟏</m:t>
                        </m:r>
                      </m:sup>
                    </m:sSup>
                    <m:r>
                      <a:rPr lang="en-US" b="1" i="1" smtClean="0">
                        <a:latin typeface="Cambria Math"/>
                      </a:rPr>
                      <m:t>𝑨</m:t>
                    </m:r>
                  </m:oMath>
                </a14:m>
                <a:endParaRPr lang="en-US" b="1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449" t="-1357" b="-9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://1.bp.blogspot.com/_F-FxEhCqF00/SXkzvenQy5I/AAAAAAAAADA/IvXV9y4XtwM/s320/laplacian+matri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590798"/>
            <a:ext cx="4572000" cy="182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2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Methods (Sec. 4)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Spectral Clustering</a:t>
                </a:r>
              </a:p>
              <a:p>
                <a:pPr lvl="1"/>
                <a:r>
                  <a:rPr lang="en-US" dirty="0" smtClean="0"/>
                  <a:t>Compute the </a:t>
                </a:r>
                <a:r>
                  <a:rPr lang="en-US" dirty="0" err="1" smtClean="0"/>
                  <a:t>Laplacian</a:t>
                </a:r>
                <a:r>
                  <a:rPr lang="en-US" dirty="0" smtClean="0"/>
                  <a:t> matrix</a:t>
                </a:r>
              </a:p>
              <a:p>
                <a:pPr lvl="1"/>
                <a:r>
                  <a:rPr lang="en-US" dirty="0" smtClean="0"/>
                  <a:t>Transform graph vertices into points where coordinates are elements of eigenvectors</a:t>
                </a:r>
              </a:p>
              <a:p>
                <a:pPr lvl="2"/>
                <a:r>
                  <a:rPr lang="en-US" dirty="0" smtClean="0">
                    <a:solidFill>
                      <a:srgbClr val="FF0000"/>
                    </a:solidFill>
                  </a:rPr>
                  <a:t>Cluster properties become more evident</a:t>
                </a:r>
              </a:p>
              <a:p>
                <a:pPr lvl="1"/>
                <a:r>
                  <a:rPr lang="en-US" dirty="0" smtClean="0"/>
                  <a:t>Cluster vertices in the new metric space</a:t>
                </a:r>
              </a:p>
              <a:p>
                <a:pPr lvl="1"/>
                <a:r>
                  <a:rPr lang="en-US" dirty="0" smtClean="0"/>
                  <a:t>Complexity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𝑂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Approximate algorithms for a small number of </a:t>
                </a:r>
                <a:r>
                  <a:rPr lang="en-US" dirty="0" smtClean="0"/>
                  <a:t>eigenvectors. Dependent </a:t>
                </a:r>
                <a:r>
                  <a:rPr lang="en-US" dirty="0"/>
                  <a:t>on the size of </a:t>
                </a:r>
                <a:r>
                  <a:rPr lang="en-US" dirty="0" err="1"/>
                  <a:t>eigengap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|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449" t="-1357" b="-7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471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Methods (Sec. 4)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Graph Partitioning</a:t>
                </a:r>
              </a:p>
              <a:p>
                <a:pPr lvl="1"/>
                <a:r>
                  <a:rPr lang="en-US" dirty="0"/>
                  <a:t>Spectral bisection: Minimize the cut size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𝑅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4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/>
                          </a:rPr>
                          <m:t>𝒔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/>
                      </a:rPr>
                      <m:t>𝑳𝒔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/>
                      </a:rPr>
                      <m:t>, </m:t>
                    </m:r>
                  </m:oMath>
                </a14:m>
                <a:r>
                  <a:rPr lang="en-US" dirty="0"/>
                  <a:t>where</a:t>
                </a:r>
                <a:r>
                  <a:rPr lang="en-US" i="1" dirty="0"/>
                  <a:t/>
                </a:r>
                <a:br>
                  <a:rPr lang="en-US" i="1" dirty="0"/>
                </a:b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𝑳</m:t>
                    </m:r>
                    <m:r>
                      <a:rPr lang="en-US" b="1" i="1">
                        <a:latin typeface="Cambria Math"/>
                      </a:rPr>
                      <m:t>=</m:t>
                    </m:r>
                    <m:r>
                      <a:rPr lang="en-US" b="1" i="1">
                        <a:latin typeface="Cambria Math"/>
                      </a:rPr>
                      <m:t>𝑫</m:t>
                    </m:r>
                    <m:r>
                      <a:rPr lang="en-US" b="1" i="1">
                        <a:latin typeface="Cambria Math"/>
                      </a:rPr>
                      <m:t>−</m:t>
                    </m:r>
                    <m:r>
                      <a:rPr lang="en-US" b="1" i="1">
                        <a:latin typeface="Cambria Math"/>
                      </a:rPr>
                      <m:t>𝑨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is the graph </a:t>
                </a:r>
                <a:r>
                  <a:rPr lang="en-US" dirty="0" err="1"/>
                  <a:t>Laplacian</a:t>
                </a:r>
                <a:r>
                  <a:rPr lang="en-US" dirty="0"/>
                  <a:t> matrix,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𝒔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1" i="1">
                        <a:latin typeface="Cambria Math"/>
                      </a:rPr>
                      <m:t>, ∀</m:t>
                    </m:r>
                    <m:r>
                      <a:rPr lang="en-US" i="1">
                        <a:latin typeface="Cambria Math"/>
                      </a:rPr>
                      <m:t>𝑖</m:t>
                    </m:r>
                    <m:r>
                      <a:rPr lang="en-US" i="1">
                        <a:latin typeface="Cambria Math"/>
                      </a:rPr>
                      <m:t>=1,…,</m:t>
                    </m:r>
                    <m:r>
                      <a:rPr lang="en-US" i="1">
                        <a:latin typeface="Cambria Math"/>
                      </a:rPr>
                      <m:t>𝑛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the indicator vector</a:t>
                </a:r>
              </a:p>
              <a:p>
                <a:pPr lvl="2"/>
                <a:r>
                  <a:rPr lang="en-US" dirty="0"/>
                  <a:t>Approximate </a:t>
                </a:r>
                <a:r>
                  <a:rPr lang="en-US" dirty="0" smtClean="0"/>
                  <a:t>solution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(Fiedler vector):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</a:rPr>
                          <m:t>𝒔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&gt;0 ? +1 :−1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Drawback: Have to specify the number of groups or group size.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449" t="-1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990600" y="6019800"/>
            <a:ext cx="7086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Ref: http</a:t>
            </a:r>
            <a:r>
              <a:rPr lang="en-US" sz="1600" dirty="0"/>
              <a:t>://www.cs.berkeley.edu/~demmel/cs267/lecture20/lecture20.html</a:t>
            </a:r>
          </a:p>
        </p:txBody>
      </p:sp>
    </p:spTree>
    <p:extLst>
      <p:ext uri="{BB962C8B-B14F-4D97-AF65-F5344CB8AC3E}">
        <p14:creationId xmlns:p14="http://schemas.microsoft.com/office/powerpoint/2010/main" val="1846996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Divisive Algorithms (Sec. 5)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Girvan and Newman’s edge centrality algorithm: Iteratively remove edges with high centrality and re-compute the values</a:t>
                </a:r>
              </a:p>
              <a:p>
                <a:r>
                  <a:rPr lang="en-US" dirty="0" smtClean="0"/>
                  <a:t>Define edge centrality:</a:t>
                </a:r>
              </a:p>
              <a:p>
                <a:pPr lvl="1"/>
                <a:r>
                  <a:rPr lang="en-US" dirty="0" smtClean="0"/>
                  <a:t>Edge </a:t>
                </a:r>
                <a:r>
                  <a:rPr lang="en-US" dirty="0" err="1" smtClean="0"/>
                  <a:t>betweenness</a:t>
                </a:r>
                <a:r>
                  <a:rPr lang="en-US" dirty="0" smtClean="0"/>
                  <a:t>: number of all-pair shortest paths that run along an edge</a:t>
                </a:r>
              </a:p>
              <a:p>
                <a:pPr lvl="1"/>
                <a:r>
                  <a:rPr lang="en-US" dirty="0" smtClean="0"/>
                  <a:t>Random-walk </a:t>
                </a:r>
                <a:r>
                  <a:rPr lang="en-US" dirty="0" err="1" smtClean="0"/>
                  <a:t>betweenness</a:t>
                </a:r>
                <a:r>
                  <a:rPr lang="en-US" dirty="0" smtClean="0"/>
                  <a:t>: probability of random walker passing the edge</a:t>
                </a:r>
              </a:p>
              <a:p>
                <a:pPr lvl="1"/>
                <a:r>
                  <a:rPr lang="en-US" dirty="0" smtClean="0"/>
                  <a:t>Current-flow </a:t>
                </a:r>
                <a:r>
                  <a:rPr lang="en-US" dirty="0" err="1" smtClean="0"/>
                  <a:t>betweenness</a:t>
                </a:r>
                <a:r>
                  <a:rPr lang="en-US" dirty="0" smtClean="0"/>
                  <a:t>: current passing the edge in a unit resistance network</a:t>
                </a:r>
              </a:p>
              <a:p>
                <a:r>
                  <a:rPr lang="en-US" dirty="0" smtClean="0"/>
                  <a:t>Drawback: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at least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𝑂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𝑚𝑛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complexity</a:t>
                </a:r>
                <a:endParaRPr lang="en-US" dirty="0" smtClean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374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091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Inference (Sec. 9)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Generative Models</a:t>
                </a:r>
              </a:p>
              <a:p>
                <a:pPr lvl="1"/>
                <a:r>
                  <a:rPr lang="en-US" dirty="0" smtClean="0"/>
                  <a:t>Observation: graph structure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𝐷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 smtClean="0"/>
                  <a:t>Parameters: assumption of model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{</m:t>
                    </m:r>
                    <m:r>
                      <a:rPr lang="en-US" b="0" i="1" smtClean="0">
                        <a:latin typeface="Cambria Math"/>
                      </a:rPr>
                      <m:t>𝜃</m:t>
                    </m:r>
                    <m:r>
                      <a:rPr lang="en-US" b="0" i="1" smtClean="0">
                        <a:latin typeface="Cambria Math"/>
                      </a:rPr>
                      <m:t>}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 smtClean="0"/>
                  <a:t>Hidden information: community assignment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{</m:t>
                    </m:r>
                    <m:r>
                      <a:rPr lang="en-US" b="0" i="1" smtClean="0">
                        <a:latin typeface="Cambria Math"/>
                      </a:rPr>
                      <m:t>𝑞</m:t>
                    </m:r>
                    <m:r>
                      <a:rPr lang="en-US" b="0" i="1" smtClean="0">
                        <a:latin typeface="Cambria Math"/>
                      </a:rPr>
                      <m:t>}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 smtClean="0"/>
                  <a:t>Maximize the likelihood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𝑃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𝐷</m:t>
                    </m:r>
                    <m:r>
                      <a:rPr lang="en-US" b="0" i="1" smtClean="0">
                        <a:latin typeface="Cambria Math"/>
                      </a:rPr>
                      <m:t>|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𝑞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𝑘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449" t="-1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213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Inference (Sec. 9)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Generative Models</a:t>
                </a:r>
              </a:p>
              <a:p>
                <a:pPr lvl="1"/>
                <a:r>
                  <a:rPr lang="en-US" dirty="0" smtClean="0"/>
                  <a:t>Hastings: </a:t>
                </a:r>
                <a:r>
                  <a:rPr lang="en-US" dirty="0"/>
                  <a:t>planted partition model</a:t>
                </a:r>
              </a:p>
              <a:p>
                <a:pPr lvl="2"/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(intra-group link probability),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(inter-group link probability),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𝑘</m:t>
                    </m:r>
                  </m:oMath>
                </a14:m>
                <a:endParaRPr lang="en-US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/>
                        <a:ea typeface="Cambria Math"/>
                      </a:rPr>
                      <m:t>∝</m:t>
                    </m:r>
                    <m:sSup>
                      <m:sSup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/>
                                    <a:ea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−</m:t>
                                    </m:r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naryPr>
                                      <m:sub>
                                        <m:d>
                                          <m:dPr>
                                            <m:begChr m:val="⟨"/>
                                            <m:endChr m:val="⟩"/>
                                            <m:ctrlPr>
                                              <a:rPr lang="en-US" i="1">
                                                <a:latin typeface="Cambria Math"/>
                                                <a:ea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  <a:ea typeface="Cambria Math"/>
                                              </a:rPr>
                                              <m:t>𝑖𝑗</m:t>
                                            </m:r>
                                          </m:e>
                                        </m:d>
                                      </m:sub>
                                      <m:sup/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𝐽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/>
                                                <a:ea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  <a:ea typeface="Cambria Math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</m:nary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−</m:t>
                                    </m:r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𝑖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≠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𝑗</m:t>
                                        </m:r>
                                      </m:sub>
                                      <m:sup/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/>
                                                <a:ea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en-US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𝐽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p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𝛿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latin typeface="Cambria Math"/>
                                                        <a:ea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/>
                                                        <a:ea typeface="Cambria Math"/>
                                                      </a:rPr>
                                                      <m:t>𝑞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i="1">
                                                        <a:latin typeface="Cambria Math"/>
                                                        <a:ea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latin typeface="Cambria Math"/>
                                                        <a:ea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/>
                                                        <a:ea typeface="Cambria Math"/>
                                                      </a:rPr>
                                                      <m:t>𝑞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i="1">
                                                        <a:latin typeface="Cambria Math"/>
                                                        <a:ea typeface="Cambria Math"/>
                                                      </a:rPr>
                                                      <m:t>𝑗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i="1">
                                                <a:latin typeface="Cambria Math"/>
                                                <a:ea typeface="Cambria Math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nary>
                                  </m:e>
                                </m:d>
                              </m:e>
                            </m:func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/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𝐽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𝑖𝑛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𝑜𝑢𝑡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num>
                          <m:den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𝑜𝑢𝑡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𝑖𝑛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den>
                        </m:f>
                      </m:e>
                    </m:func>
                    <m:r>
                      <a:rPr lang="en-US" i="1">
                        <a:latin typeface="Cambria Math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𝐽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𝑜𝑢𝑡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449" t="-1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318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Inference (Sec. 9)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Generative Models</a:t>
                </a:r>
              </a:p>
              <a:p>
                <a:pPr lvl="1"/>
                <a:r>
                  <a:rPr lang="en-US" dirty="0" smtClean="0"/>
                  <a:t>Newman and </a:t>
                </a:r>
                <a:r>
                  <a:rPr lang="en-US" dirty="0" err="1" smtClean="0"/>
                  <a:t>Leicht</a:t>
                </a:r>
                <a:r>
                  <a:rPr lang="en-US" dirty="0" smtClean="0"/>
                  <a:t>: mixed membership model</a:t>
                </a:r>
              </a:p>
              <a:p>
                <a:pPr lvl="2"/>
                <a:r>
                  <a:rPr lang="en-US" dirty="0"/>
                  <a:t>D</a:t>
                </a:r>
                <a:r>
                  <a:rPr lang="en-US" dirty="0" smtClean="0"/>
                  <a:t>irected graph,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endParaRPr lang="en-US" b="0" dirty="0" smtClean="0"/>
              </a:p>
              <a:p>
                <a:pPr lvl="2"/>
                <a:r>
                  <a:rPr lang="en-US" dirty="0" smtClean="0"/>
                  <a:t>Infer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(fraction of vertices belonging to group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 smtClean="0"/>
                  <a:t>) </a:t>
                </a:r>
                <a:endParaRPr lang="en-US" b="0" i="1" dirty="0" smtClean="0">
                  <a:latin typeface="Cambria Math"/>
                </a:endParaRP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𝑟𝑖</m:t>
                        </m:r>
                      </m:sub>
                    </m:sSub>
                  </m:oMath>
                </a14:m>
                <a:r>
                  <a:rPr lang="en-US" dirty="0" smtClean="0"/>
                  <a:t> (probability of a directed edge from group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𝑟</m:t>
                    </m:r>
                    <m:r>
                      <a:rPr lang="en-US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to vertex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𝑖𝑟</m:t>
                        </m:r>
                      </m:sub>
                    </m:sSub>
                  </m:oMath>
                </a14:m>
                <a:r>
                  <a:rPr lang="en-US" dirty="0" smtClean="0"/>
                  <a:t> (probability of vertices being assigned to group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pPr lvl="2"/>
                <a:r>
                  <a:rPr lang="en-US" dirty="0" smtClean="0"/>
                  <a:t>Iterative update</a:t>
                </a:r>
                <a:endParaRPr lang="en-US" b="0" i="0" dirty="0" smtClean="0">
                  <a:latin typeface="Cambria Math"/>
                </a:endParaRP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𝑖𝑟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𝑟</m:t>
                            </m:r>
                          </m:sub>
                        </m:sSub>
                        <m:nary>
                          <m:naryPr>
                            <m:chr m:val="∏"/>
                            <m:supHide m:val="on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𝑗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𝑟𝑗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𝑖𝑗</m:t>
                                    </m:r>
                                  </m:sub>
                                </m:sSub>
                              </m:sup>
                            </m:sSub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𝑠</m:t>
                                </m:r>
                              </m:sub>
                            </m:sSub>
                            <m:nary>
                              <m:naryPr>
                                <m:chr m:val="∏"/>
                                <m:supHide m:val="on"/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𝑠𝑗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sup>
                                </m:sSubSup>
                              </m:e>
                            </m:nary>
                          </m:e>
                        </m:nary>
                      </m:den>
                    </m:f>
                    <m:r>
                      <a:rPr lang="en-US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𝑖𝑟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𝑟𝑗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𝑖𝑟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𝑖𝑟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is the out degree of vertex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pPr lvl="2"/>
                <a:r>
                  <a:rPr lang="en-US" dirty="0" smtClean="0"/>
                  <a:t>Can find overlapping communities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449" t="-1357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083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>
          <a:xfrm>
            <a:off x="990600" y="228600"/>
            <a:ext cx="7775575" cy="990600"/>
          </a:xfrm>
        </p:spPr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Graphs from the Real World</a:t>
            </a:r>
          </a:p>
        </p:txBody>
      </p:sp>
      <p:sp>
        <p:nvSpPr>
          <p:cNvPr id="12293" name="Text Box 5"/>
          <p:cNvSpPr txBox="1">
            <a:spLocks noChangeArrowheads="1"/>
          </p:cNvSpPr>
          <p:nvPr/>
        </p:nvSpPr>
        <p:spPr bwMode="auto">
          <a:xfrm>
            <a:off x="685800" y="1676400"/>
            <a:ext cx="7086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364064"/>
            <a:ext cx="2900722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257425"/>
            <a:ext cx="2085975" cy="269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261" y="2211664"/>
            <a:ext cx="3238500" cy="259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5529470"/>
            <a:ext cx="8077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Königsberg's</a:t>
            </a:r>
            <a:r>
              <a:rPr lang="en-US" dirty="0"/>
              <a:t> </a:t>
            </a:r>
            <a:r>
              <a:rPr lang="en-US" dirty="0" smtClean="0"/>
              <a:t>Bridges</a:t>
            </a:r>
          </a:p>
          <a:p>
            <a:endParaRPr lang="en-US" dirty="0"/>
          </a:p>
          <a:p>
            <a:r>
              <a:rPr lang="en-US" sz="1400" dirty="0"/>
              <a:t>Ref: http://en.wikipedia.org/wiki/Seven_Bridges_of_K%C3%B6nigsberg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Inference (Sec. 9)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Generative Models</a:t>
                </a:r>
              </a:p>
              <a:p>
                <a:pPr lvl="1"/>
                <a:r>
                  <a:rPr lang="en-US" dirty="0" err="1" smtClean="0"/>
                  <a:t>Hofman</a:t>
                </a:r>
                <a:r>
                  <a:rPr lang="en-US" dirty="0" smtClean="0"/>
                  <a:t> and Wiggins: Bayesian planted partition model</a:t>
                </a:r>
              </a:p>
              <a:p>
                <a:pPr lvl="2"/>
                <a:r>
                  <a:rPr lang="en-US" dirty="0" smtClean="0"/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 smtClean="0"/>
                  <a:t> have Beta priors,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𝜋</m:t>
                    </m:r>
                  </m:oMath>
                </a14:m>
                <a:r>
                  <a:rPr lang="en-US" dirty="0" smtClean="0"/>
                  <a:t> has </a:t>
                </a:r>
                <a:r>
                  <a:rPr lang="en-US" dirty="0" err="1" smtClean="0"/>
                  <a:t>Dirichlet</a:t>
                </a:r>
                <a:r>
                  <a:rPr lang="en-US" dirty="0" smtClean="0"/>
                  <a:t> prior,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𝑝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𝑘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is a smooth function</a:t>
                </a:r>
              </a:p>
              <a:p>
                <a:pPr lvl="2"/>
                <a:r>
                  <a:rPr lang="en-US" dirty="0" smtClean="0"/>
                  <a:t>Maximize conditional probability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/>
                              </a:rPr>
                              <m:t>𝑘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𝑘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𝐷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,…</m:t>
                            </m:r>
                          </m:e>
                        </m:d>
                      </m:e>
                    </m:func>
                  </m:oMath>
                </a14:m>
                <a:r>
                  <a:rPr lang="en-US" b="0" dirty="0" smtClean="0"/>
                  <a:t/>
                </a:r>
                <a:br>
                  <a:rPr lang="en-US" b="0" dirty="0" smtClean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⇒</m:t>
                    </m:r>
                    <m:func>
                      <m:funcPr>
                        <m:ctrlPr>
                          <a:rPr lang="en-US" i="1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𝐷</m:t>
                            </m:r>
                          </m:e>
                          <m:e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i="1">
                                <a:latin typeface="Cambria Math"/>
                              </a:rPr>
                              <m:t>, …</m:t>
                            </m:r>
                          </m:e>
                        </m:d>
                        <m:r>
                          <a:rPr lang="en-US" i="1">
                            <a:latin typeface="Cambria Math"/>
                          </a:rPr>
                          <m:t>𝑝</m:t>
                        </m:r>
                        <m:r>
                          <a:rPr lang="en-US" i="1">
                            <a:latin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</a:rPr>
                          <m:t>𝑘</m:t>
                        </m:r>
                        <m:r>
                          <a:rPr lang="en-US" i="1"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b="0" dirty="0" smtClean="0"/>
                  <a:t/>
                </a:r>
                <a:br>
                  <a:rPr lang="en-US" b="0" dirty="0" smtClean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⇒</m:t>
                    </m:r>
                    <m:func>
                      <m:funcPr>
                        <m:ctrlPr>
                          <a:rPr lang="en-US" b="0" i="1" smtClean="0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/>
                              </a:rPr>
                              <m:t>𝑘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naryPr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𝑞</m:t>
                                </m:r>
                              </m:e>
                            </m:d>
                          </m:sub>
                          <m:sup/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∫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𝐷</m:t>
                                </m:r>
                              </m:e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𝜋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𝑞</m:t>
                                    </m:r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𝜋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(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𝜋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/>
                              </a:rPr>
                              <m:t>)</m:t>
                            </m:r>
                          </m:e>
                        </m:nary>
                        <m:r>
                          <a:rPr lang="en-US" b="0" i="1" smtClean="0">
                            <a:latin typeface="Cambria Math"/>
                          </a:rPr>
                          <m:t>𝑑</m:t>
                        </m:r>
                        <m:r>
                          <a:rPr lang="en-US" b="0" i="1" smtClean="0">
                            <a:latin typeface="Cambria Math"/>
                          </a:rPr>
                          <m:t>𝜋</m:t>
                        </m:r>
                      </m:e>
                    </m:func>
                  </m:oMath>
                </a14:m>
                <a:endParaRPr lang="en-US" dirty="0" smtClean="0"/>
              </a:p>
              <a:p>
                <a:pPr lvl="2"/>
                <a:r>
                  <a:rPr lang="en-US" dirty="0" smtClean="0"/>
                  <a:t>No need to specify number of clusters</a:t>
                </a:r>
              </a:p>
              <a:p>
                <a:pPr lvl="2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449" t="-1357" b="-9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416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Signed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Edges represent both positive and negative relations/interactions between vertices</a:t>
            </a:r>
          </a:p>
          <a:p>
            <a:pPr lvl="1"/>
            <a:r>
              <a:rPr lang="en-US" dirty="0" smtClean="0"/>
              <a:t>Example: like/dislike function, member voting, …</a:t>
            </a:r>
          </a:p>
          <a:p>
            <a:pPr lvl="1"/>
            <a:r>
              <a:rPr lang="en-US" dirty="0" smtClean="0"/>
              <a:t>Theories</a:t>
            </a:r>
          </a:p>
          <a:p>
            <a:pPr lvl="2"/>
            <a:r>
              <a:rPr lang="en-US" dirty="0" smtClean="0"/>
              <a:t>Structural balance: three positive edges and one positive edge are more likely configurations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r>
              <a:rPr lang="en-US" dirty="0" smtClean="0"/>
              <a:t>Social status: creator of positive link considers the recipient having higher status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419600"/>
            <a:ext cx="4938712" cy="1331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112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Signed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Leskovec</a:t>
            </a:r>
            <a:r>
              <a:rPr lang="en-US" dirty="0" smtClean="0"/>
              <a:t>, </a:t>
            </a:r>
            <a:r>
              <a:rPr lang="en-US" dirty="0" err="1" smtClean="0"/>
              <a:t>Huttenlocher</a:t>
            </a:r>
            <a:r>
              <a:rPr lang="en-US" dirty="0" smtClean="0"/>
              <a:t>, Kleinberg:</a:t>
            </a:r>
          </a:p>
          <a:p>
            <a:pPr lvl="1"/>
            <a:r>
              <a:rPr lang="en-US" dirty="0" smtClean="0"/>
              <a:t>Compare the actual count of triangles with different configuration with expectation</a:t>
            </a:r>
          </a:p>
          <a:p>
            <a:pPr lvl="1"/>
            <a:r>
              <a:rPr lang="en-US" dirty="0" smtClean="0"/>
              <a:t>Findings:</a:t>
            </a:r>
          </a:p>
          <a:p>
            <a:pPr lvl="2"/>
            <a:r>
              <a:rPr lang="en-US" dirty="0" smtClean="0"/>
              <a:t>When networks are viewed as undirected, there is strong support for a weaker version of </a:t>
            </a:r>
            <a:r>
              <a:rPr lang="en-US" i="1" dirty="0" smtClean="0"/>
              <a:t>balance </a:t>
            </a:r>
            <a:r>
              <a:rPr lang="en-US" dirty="0" smtClean="0"/>
              <a:t>theory</a:t>
            </a:r>
          </a:p>
          <a:p>
            <a:pPr lvl="3"/>
            <a:r>
              <a:rPr lang="en-US" dirty="0" smtClean="0"/>
              <a:t>Fewer-than-expected triangles with two positive edges</a:t>
            </a:r>
          </a:p>
          <a:p>
            <a:pPr lvl="3"/>
            <a:r>
              <a:rPr lang="en-US" dirty="0" smtClean="0"/>
              <a:t>Over-represented triangles with three positive edges</a:t>
            </a:r>
          </a:p>
          <a:p>
            <a:pPr lvl="2"/>
            <a:r>
              <a:rPr lang="en-US" dirty="0" smtClean="0"/>
              <a:t>When networks are viewed as directed, results follow the </a:t>
            </a:r>
            <a:r>
              <a:rPr lang="en-US" i="1" dirty="0" smtClean="0"/>
              <a:t>status </a:t>
            </a:r>
            <a:r>
              <a:rPr lang="en-US" dirty="0" smtClean="0"/>
              <a:t>theory better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9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-BY </a:t>
            </a:r>
            <a:r>
              <a:rPr lang="en-US" dirty="0" err="1" smtClean="0"/>
              <a:t>MonADHIKA</a:t>
            </a:r>
            <a:r>
              <a:rPr lang="en-US" dirty="0" smtClean="0"/>
              <a:t> </a:t>
            </a:r>
            <a:r>
              <a:rPr lang="en-US" dirty="0" err="1" smtClean="0"/>
              <a:t>sHARMA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Modularity based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88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‘Modularity’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949952"/>
          </a:xfrm>
        </p:spPr>
        <p:txBody>
          <a:bodyPr>
            <a:normAutofit/>
          </a:bodyPr>
          <a:lstStyle/>
          <a:p>
            <a:r>
              <a:rPr lang="en-US" dirty="0" smtClean="0"/>
              <a:t>Quality function to assess the usefulness of a certain partition </a:t>
            </a:r>
          </a:p>
          <a:p>
            <a:r>
              <a:rPr lang="en-US" dirty="0" smtClean="0"/>
              <a:t>Based on the paper by Newman and Girvan</a:t>
            </a:r>
          </a:p>
          <a:p>
            <a:r>
              <a:rPr lang="en-US" dirty="0" smtClean="0"/>
              <a:t>It is </a:t>
            </a:r>
            <a:r>
              <a:rPr lang="en-US" dirty="0"/>
              <a:t>based on the idea that a random graph is not </a:t>
            </a:r>
            <a:r>
              <a:rPr lang="en-US" dirty="0" smtClean="0"/>
              <a:t>expected to </a:t>
            </a:r>
            <a:r>
              <a:rPr lang="en-US" dirty="0"/>
              <a:t>have a cluster </a:t>
            </a:r>
            <a:r>
              <a:rPr lang="en-US" dirty="0" smtClean="0"/>
              <a:t>structure</a:t>
            </a:r>
          </a:p>
          <a:p>
            <a:r>
              <a:rPr lang="en-US" dirty="0"/>
              <a:t>to measure the strength of division of a network into </a:t>
            </a:r>
            <a:r>
              <a:rPr lang="en-US" dirty="0" smtClean="0"/>
              <a:t>‘modules’</a:t>
            </a:r>
          </a:p>
          <a:p>
            <a:r>
              <a:rPr lang="en-US" dirty="0"/>
              <a:t>Modularity is the fraction of the edges that fall within the given groups minus the expected such fraction if edges were distributed at </a:t>
            </a:r>
            <a:r>
              <a:rPr lang="en-US" dirty="0" smtClean="0"/>
              <a:t>random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09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Modularity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731532"/>
            <a:ext cx="5655972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748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Modularity based Methods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2971800"/>
            <a:ext cx="8077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32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Try to Maximize Modularity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32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Finding the best value for Q is NP hard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32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Hence we use heuristics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en-US" sz="32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4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1. Greedy Technique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2971800"/>
            <a:ext cx="8077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prstClr val="black"/>
                </a:solidFill>
                <a:latin typeface="Georgia"/>
                <a:cs typeface="+mn-cs"/>
              </a:rPr>
              <a:t>A</a:t>
            </a:r>
            <a:r>
              <a:rPr lang="en-US" sz="3200" dirty="0" smtClean="0">
                <a:solidFill>
                  <a:prstClr val="black"/>
                </a:solidFill>
                <a:latin typeface="Georgia"/>
                <a:cs typeface="+mn-cs"/>
              </a:rPr>
              <a:t>gglomerative </a:t>
            </a:r>
            <a:r>
              <a:rPr lang="en-US" sz="3200" dirty="0">
                <a:solidFill>
                  <a:prstClr val="black"/>
                </a:solidFill>
                <a:latin typeface="Georgia"/>
                <a:cs typeface="+mn-cs"/>
              </a:rPr>
              <a:t>hierarchical clustering </a:t>
            </a:r>
            <a:r>
              <a:rPr lang="en-US" sz="3200" dirty="0" smtClean="0">
                <a:solidFill>
                  <a:prstClr val="black"/>
                </a:solidFill>
                <a:latin typeface="Georgia"/>
                <a:cs typeface="+mn-cs"/>
              </a:rPr>
              <a:t>method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prstClr val="black"/>
                </a:solidFill>
                <a:latin typeface="Georgia"/>
                <a:cs typeface="+mn-cs"/>
              </a:rPr>
              <a:t>G</a:t>
            </a:r>
            <a:r>
              <a:rPr lang="en-US" sz="3200" dirty="0" smtClean="0">
                <a:solidFill>
                  <a:prstClr val="black"/>
                </a:solidFill>
                <a:latin typeface="Georgia"/>
                <a:cs typeface="+mn-cs"/>
              </a:rPr>
              <a:t>roups </a:t>
            </a:r>
            <a:r>
              <a:rPr lang="en-US" sz="3200" dirty="0">
                <a:solidFill>
                  <a:prstClr val="black"/>
                </a:solidFill>
                <a:latin typeface="Georgia"/>
                <a:cs typeface="+mn-cs"/>
              </a:rPr>
              <a:t>of vertices are successively joined to form </a:t>
            </a:r>
            <a:r>
              <a:rPr lang="en-US" sz="3200" dirty="0" smtClean="0">
                <a:solidFill>
                  <a:prstClr val="black"/>
                </a:solidFill>
                <a:latin typeface="Georgia"/>
                <a:cs typeface="+mn-cs"/>
              </a:rPr>
              <a:t>larger communities </a:t>
            </a:r>
            <a:r>
              <a:rPr lang="en-US" sz="3200" dirty="0">
                <a:solidFill>
                  <a:prstClr val="black"/>
                </a:solidFill>
                <a:latin typeface="Georgia"/>
                <a:cs typeface="+mn-cs"/>
              </a:rPr>
              <a:t>such that modularity increases after the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prstClr val="black"/>
                </a:solidFill>
                <a:latin typeface="Georgia"/>
                <a:cs typeface="+mn-cs"/>
              </a:rPr>
              <a:t>merging.</a:t>
            </a:r>
            <a:endParaRPr lang="en-US" sz="32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0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2. Simulated Annealing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2971800"/>
            <a:ext cx="8077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3200" dirty="0">
                <a:solidFill>
                  <a:prstClr val="black"/>
                </a:solidFill>
                <a:latin typeface="Georgia"/>
                <a:cs typeface="+mn-cs"/>
              </a:rPr>
              <a:t>probabilistic procedure for global </a:t>
            </a:r>
            <a:r>
              <a:rPr lang="en-US" sz="3200" dirty="0" smtClean="0">
                <a:solidFill>
                  <a:prstClr val="black"/>
                </a:solidFill>
                <a:latin typeface="Georgia"/>
                <a:cs typeface="+mn-cs"/>
              </a:rPr>
              <a:t>optimization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3200" dirty="0" smtClean="0">
                <a:solidFill>
                  <a:prstClr val="black"/>
                </a:solidFill>
                <a:latin typeface="Georgia"/>
                <a:cs typeface="+mn-cs"/>
              </a:rPr>
              <a:t>an </a:t>
            </a:r>
            <a:r>
              <a:rPr lang="en-US" sz="3200" dirty="0">
                <a:solidFill>
                  <a:prstClr val="black"/>
                </a:solidFill>
                <a:latin typeface="Georgia"/>
                <a:cs typeface="+mn-cs"/>
              </a:rPr>
              <a:t>exploration of the space of possible states, looking </a:t>
            </a:r>
            <a:r>
              <a:rPr lang="en-US" sz="3200" dirty="0" smtClean="0">
                <a:solidFill>
                  <a:prstClr val="black"/>
                </a:solidFill>
                <a:latin typeface="Georgia"/>
                <a:cs typeface="+mn-cs"/>
              </a:rPr>
              <a:t>for the </a:t>
            </a:r>
            <a:r>
              <a:rPr lang="en-US" sz="3200" dirty="0">
                <a:solidFill>
                  <a:prstClr val="black"/>
                </a:solidFill>
                <a:latin typeface="Georgia"/>
                <a:cs typeface="+mn-cs"/>
              </a:rPr>
              <a:t>global optimum of a function </a:t>
            </a:r>
            <a:r>
              <a:rPr lang="en-US" sz="3200" dirty="0" smtClean="0">
                <a:solidFill>
                  <a:prstClr val="black"/>
                </a:solidFill>
                <a:latin typeface="Georgia"/>
                <a:cs typeface="+mn-cs"/>
              </a:rPr>
              <a:t>F (say maximum)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32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Transition with 1 if increases, else with </a:t>
            </a:r>
            <a:endParaRPr lang="en-US" sz="32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5562600"/>
            <a:ext cx="140546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665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3. </a:t>
            </a:r>
            <a:r>
              <a:rPr lang="en-US" dirty="0" err="1" smtClean="0"/>
              <a:t>Extremal</a:t>
            </a:r>
            <a:r>
              <a:rPr lang="en-US" dirty="0" smtClean="0"/>
              <a:t> Optimization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2819400"/>
            <a:ext cx="807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3200" dirty="0" smtClean="0">
                <a:solidFill>
                  <a:prstClr val="black"/>
                </a:solidFill>
                <a:latin typeface="Georgia"/>
                <a:cs typeface="+mn-cs"/>
              </a:rPr>
              <a:t>evolves </a:t>
            </a:r>
            <a:r>
              <a:rPr lang="en-US" sz="3200" dirty="0">
                <a:solidFill>
                  <a:prstClr val="black"/>
                </a:solidFill>
                <a:latin typeface="Georgia"/>
                <a:cs typeface="+mn-cs"/>
              </a:rPr>
              <a:t>a single solution and makes local modifications to the worst </a:t>
            </a:r>
            <a:r>
              <a:rPr lang="en-US" sz="3200" dirty="0" smtClean="0">
                <a:solidFill>
                  <a:prstClr val="black"/>
                </a:solidFill>
                <a:latin typeface="Georgia"/>
                <a:cs typeface="+mn-cs"/>
              </a:rPr>
              <a:t>components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32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Uses ‘fitness value’ like in genetic algorithm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32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At each iteration, the vertex with the lowest fitness is shifted to the other cluster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32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Changes partition, fitness recalculated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32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Till we reach an optimum Q value</a:t>
            </a:r>
            <a:endParaRPr lang="en-US" sz="32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78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Graphs from the Real World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00200"/>
            <a:ext cx="4733925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055122"/>
            <a:ext cx="3314700" cy="5690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5257800"/>
            <a:ext cx="4572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Zachary’s Karate Club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6019800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Lusseau’s</a:t>
            </a:r>
            <a:r>
              <a:rPr lang="en-US" dirty="0" smtClean="0"/>
              <a:t> network of bottlenose dolphins</a:t>
            </a:r>
            <a:endParaRPr lang="en-US" dirty="0"/>
          </a:p>
        </p:txBody>
      </p:sp>
      <p:sp>
        <p:nvSpPr>
          <p:cNvPr id="6" name="Up Arrow 5"/>
          <p:cNvSpPr/>
          <p:nvPr/>
        </p:nvSpPr>
        <p:spPr>
          <a:xfrm>
            <a:off x="2743200" y="4724400"/>
            <a:ext cx="304800" cy="5334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5029200" y="6068199"/>
            <a:ext cx="609600" cy="2725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35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6" grpId="0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n-US" sz="2800" dirty="0" smtClean="0"/>
          </a:p>
          <a:p>
            <a:r>
              <a:rPr lang="en-US" sz="2800" dirty="0" smtClean="0"/>
              <a:t>Spectral properties </a:t>
            </a:r>
            <a:r>
              <a:rPr lang="en-US" sz="2800" dirty="0"/>
              <a:t>of graph matrices are frequently </a:t>
            </a:r>
            <a:r>
              <a:rPr lang="en-US" sz="2800" dirty="0" smtClean="0"/>
              <a:t>used to find partitions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 smtClean="0"/>
              <a:t>properties </a:t>
            </a:r>
            <a:r>
              <a:rPr lang="en-US" sz="2800" dirty="0"/>
              <a:t>of a graph in relationship to the characteristic polynomial, eigenvalues, and eigenvectors of matrices associated to the graph, such as its </a:t>
            </a:r>
            <a:r>
              <a:rPr lang="en-US" sz="2800" dirty="0">
                <a:solidFill>
                  <a:srgbClr val="FF0000"/>
                </a:solidFill>
              </a:rPr>
              <a:t>adjacency </a:t>
            </a:r>
            <a:r>
              <a:rPr lang="en-US" sz="2800" dirty="0" smtClean="0">
                <a:solidFill>
                  <a:srgbClr val="FF0000"/>
                </a:solidFill>
              </a:rPr>
              <a:t>matrix </a:t>
            </a:r>
            <a:r>
              <a:rPr lang="en-US" sz="2800" dirty="0" smtClean="0"/>
              <a:t>or </a:t>
            </a:r>
            <a:r>
              <a:rPr lang="en-US" sz="2800" dirty="0" err="1" smtClean="0">
                <a:solidFill>
                  <a:srgbClr val="FF0000"/>
                </a:solidFill>
              </a:rPr>
              <a:t>Laplacian</a:t>
            </a:r>
            <a:r>
              <a:rPr lang="en-US" sz="2800" dirty="0" smtClean="0">
                <a:solidFill>
                  <a:srgbClr val="FF0000"/>
                </a:solidFill>
              </a:rPr>
              <a:t> Matrix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85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.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828799"/>
            <a:ext cx="7543800" cy="4302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46558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4000"/>
            <a:ext cx="6981825" cy="484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69894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Spin </a:t>
            </a:r>
            <a:r>
              <a:rPr lang="en-US" dirty="0"/>
              <a:t>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</a:t>
            </a:r>
            <a:r>
              <a:rPr lang="en-US" sz="3200" dirty="0" smtClean="0"/>
              <a:t> system of </a:t>
            </a:r>
            <a:r>
              <a:rPr lang="en-US" sz="3200" dirty="0"/>
              <a:t>spins that can be in q </a:t>
            </a:r>
            <a:r>
              <a:rPr lang="en-US" sz="3200" dirty="0" smtClean="0"/>
              <a:t>different states</a:t>
            </a:r>
          </a:p>
          <a:p>
            <a:r>
              <a:rPr lang="en-US" sz="3200" dirty="0"/>
              <a:t>The </a:t>
            </a:r>
            <a:r>
              <a:rPr lang="en-US" sz="3200" dirty="0" smtClean="0"/>
              <a:t>interaction is </a:t>
            </a:r>
            <a:r>
              <a:rPr lang="en-US" sz="3200" dirty="0"/>
              <a:t>ferromagnetic, </a:t>
            </a:r>
            <a:r>
              <a:rPr lang="en-US" sz="3200" dirty="0" smtClean="0"/>
              <a:t>i.e</a:t>
            </a:r>
            <a:r>
              <a:rPr lang="en-US" sz="3200" dirty="0"/>
              <a:t>. it </a:t>
            </a:r>
            <a:r>
              <a:rPr lang="en-US" sz="3200" dirty="0" smtClean="0"/>
              <a:t>favors </a:t>
            </a:r>
            <a:r>
              <a:rPr lang="en-US" sz="3200" dirty="0"/>
              <a:t>spin </a:t>
            </a:r>
            <a:r>
              <a:rPr lang="en-US" sz="3200" dirty="0" smtClean="0"/>
              <a:t>alignment</a:t>
            </a:r>
          </a:p>
          <a:p>
            <a:r>
              <a:rPr lang="en-US" sz="3200" dirty="0"/>
              <a:t>I</a:t>
            </a:r>
            <a:r>
              <a:rPr lang="en-US" sz="3200" dirty="0" smtClean="0"/>
              <a:t>nteractions </a:t>
            </a:r>
            <a:r>
              <a:rPr lang="en-US" sz="3200" dirty="0"/>
              <a:t>are between </a:t>
            </a:r>
            <a:r>
              <a:rPr lang="en-US" sz="3200" dirty="0" smtClean="0"/>
              <a:t>neighboring spins</a:t>
            </a:r>
            <a:endParaRPr lang="en-US" sz="3200" dirty="0"/>
          </a:p>
          <a:p>
            <a:r>
              <a:rPr lang="en-US" sz="3200" dirty="0" smtClean="0"/>
              <a:t>Potts </a:t>
            </a:r>
            <a:r>
              <a:rPr lang="en-US" sz="3200" dirty="0"/>
              <a:t>spin </a:t>
            </a:r>
            <a:r>
              <a:rPr lang="en-US" sz="3200" dirty="0" smtClean="0"/>
              <a:t>variables are </a:t>
            </a:r>
            <a:r>
              <a:rPr lang="en-US" sz="3200" dirty="0"/>
              <a:t>assigned to the vertices of a graph with </a:t>
            </a:r>
            <a:r>
              <a:rPr lang="en-US" sz="3200" dirty="0" smtClean="0"/>
              <a:t>community structure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577027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Spin </a:t>
            </a:r>
            <a:r>
              <a:rPr lang="en-US" dirty="0"/>
              <a:t>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Hamiltonian of </a:t>
            </a:r>
            <a:r>
              <a:rPr lang="en-US" sz="3200" dirty="0" smtClean="0"/>
              <a:t>the model</a:t>
            </a:r>
            <a:r>
              <a:rPr lang="en-US" sz="3200" dirty="0"/>
              <a:t>, </a:t>
            </a:r>
            <a:r>
              <a:rPr lang="en-US" sz="3200" dirty="0" err="1"/>
              <a:t>i</a:t>
            </a:r>
            <a:r>
              <a:rPr lang="en-US" sz="3200" dirty="0"/>
              <a:t>. e. its </a:t>
            </a:r>
            <a:r>
              <a:rPr lang="en-US" sz="3200" dirty="0" smtClean="0"/>
              <a:t>energy:</a:t>
            </a:r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2800" dirty="0" smtClean="0"/>
          </a:p>
          <a:p>
            <a:pPr marL="0" indent="0">
              <a:buNone/>
            </a:pPr>
            <a:endParaRPr lang="en-US" sz="3200" dirty="0"/>
          </a:p>
          <a:p>
            <a:endParaRPr lang="en-US" sz="3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8" y="3048000"/>
            <a:ext cx="7648229" cy="1397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27050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Random </a:t>
            </a:r>
            <a:r>
              <a:rPr lang="en-US" dirty="0"/>
              <a:t>walk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random walker spends a long time inside </a:t>
            </a:r>
            <a:r>
              <a:rPr lang="en-US" dirty="0" smtClean="0"/>
              <a:t>a community </a:t>
            </a:r>
            <a:r>
              <a:rPr lang="en-US" dirty="0"/>
              <a:t>due to the high density of internal </a:t>
            </a:r>
            <a:r>
              <a:rPr lang="en-US" dirty="0" smtClean="0"/>
              <a:t>edges</a:t>
            </a:r>
          </a:p>
          <a:p>
            <a:endParaRPr lang="en-US" dirty="0" smtClean="0"/>
          </a:p>
          <a:p>
            <a:r>
              <a:rPr lang="en-US" dirty="0" smtClean="0"/>
              <a:t>E.g. 1 : </a:t>
            </a:r>
            <a:r>
              <a:rPr lang="en-US" dirty="0"/>
              <a:t>Zhou used random walks to dene a distance </a:t>
            </a:r>
            <a:r>
              <a:rPr lang="en-US" dirty="0" smtClean="0"/>
              <a:t>between pairs </a:t>
            </a:r>
            <a:r>
              <a:rPr lang="en-US" dirty="0"/>
              <a:t>of vertices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distance </a:t>
            </a:r>
            <a:r>
              <a:rPr lang="en-US" dirty="0" smtClean="0"/>
              <a:t>between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/>
              <a:t>and j is the average number of edges that a </a:t>
            </a:r>
            <a:r>
              <a:rPr lang="en-US" dirty="0" smtClean="0"/>
              <a:t>random walker </a:t>
            </a:r>
            <a:r>
              <a:rPr lang="en-US" dirty="0"/>
              <a:t>has to cross to reach j starting from </a:t>
            </a:r>
            <a:r>
              <a:rPr lang="en-US" dirty="0" err="1"/>
              <a:t>i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79270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en-US" dirty="0"/>
              <a:t> Synchronization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In a </a:t>
            </a:r>
            <a:r>
              <a:rPr lang="en-US" dirty="0"/>
              <a:t>synchronized state, the units of the system are in </a:t>
            </a:r>
            <a:r>
              <a:rPr lang="en-US" dirty="0" smtClean="0"/>
              <a:t>the same </a:t>
            </a:r>
            <a:r>
              <a:rPr lang="en-US" dirty="0"/>
              <a:t>or similar state(s) at every </a:t>
            </a:r>
            <a:r>
              <a:rPr lang="en-US" dirty="0" smtClean="0"/>
              <a:t>time</a:t>
            </a:r>
          </a:p>
          <a:p>
            <a:endParaRPr lang="en-US" dirty="0"/>
          </a:p>
          <a:p>
            <a:r>
              <a:rPr lang="en-US" dirty="0" smtClean="0"/>
              <a:t>Oscillators in </a:t>
            </a:r>
            <a:r>
              <a:rPr lang="en-US" dirty="0"/>
              <a:t>the same community synchronize </a:t>
            </a:r>
            <a:r>
              <a:rPr lang="en-US" dirty="0" smtClean="0"/>
              <a:t>first</a:t>
            </a:r>
            <a:r>
              <a:rPr lang="en-US" dirty="0"/>
              <a:t>, </a:t>
            </a:r>
            <a:r>
              <a:rPr lang="en-US" dirty="0" smtClean="0"/>
              <a:t>whereas a </a:t>
            </a:r>
            <a:r>
              <a:rPr lang="en-US" dirty="0"/>
              <a:t>full </a:t>
            </a:r>
            <a:r>
              <a:rPr lang="en-US" dirty="0" smtClean="0"/>
              <a:t>synchronization </a:t>
            </a:r>
            <a:r>
              <a:rPr lang="en-US" dirty="0"/>
              <a:t>requires a longer </a:t>
            </a:r>
            <a:r>
              <a:rPr lang="en-US" dirty="0" smtClean="0"/>
              <a:t>time</a:t>
            </a:r>
          </a:p>
          <a:p>
            <a:endParaRPr lang="en-US" dirty="0"/>
          </a:p>
          <a:p>
            <a:r>
              <a:rPr lang="en-US" dirty="0" smtClean="0"/>
              <a:t>First used </a:t>
            </a:r>
            <a:r>
              <a:rPr lang="en-US" dirty="0" err="1"/>
              <a:t>Kuramoto</a:t>
            </a:r>
            <a:r>
              <a:rPr lang="en-US" dirty="0"/>
              <a:t> </a:t>
            </a:r>
            <a:r>
              <a:rPr lang="en-US" dirty="0" smtClean="0"/>
              <a:t>oscillators which </a:t>
            </a:r>
            <a:r>
              <a:rPr lang="en-US" dirty="0"/>
              <a:t>are coupled two-dimensional </a:t>
            </a:r>
            <a:r>
              <a:rPr lang="en-US" dirty="0" smtClean="0"/>
              <a:t>vectors with </a:t>
            </a:r>
            <a:r>
              <a:rPr lang="en-US" dirty="0"/>
              <a:t>a proper frequency of oscillations</a:t>
            </a:r>
          </a:p>
        </p:txBody>
      </p:sp>
    </p:spTree>
    <p:extLst>
      <p:ext uri="{BB962C8B-B14F-4D97-AF65-F5344CB8AC3E}">
        <p14:creationId xmlns:p14="http://schemas.microsoft.com/office/powerpoint/2010/main" val="22575195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en-US" dirty="0"/>
              <a:t> Synchronization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sz="2800" dirty="0" smtClean="0"/>
              <a:t>Phase of </a:t>
            </a:r>
            <a:r>
              <a:rPr lang="en-US" sz="2800" dirty="0" err="1" smtClean="0"/>
              <a:t>i</a:t>
            </a:r>
            <a:endParaRPr lang="en-US" sz="2800" dirty="0" smtClean="0"/>
          </a:p>
          <a:p>
            <a:r>
              <a:rPr lang="en-US" sz="2800" dirty="0" smtClean="0"/>
              <a:t>Natural frequency</a:t>
            </a:r>
          </a:p>
          <a:p>
            <a:r>
              <a:rPr lang="en-US" sz="2800" dirty="0" smtClean="0"/>
              <a:t>Coupling coefficient</a:t>
            </a:r>
          </a:p>
          <a:p>
            <a:r>
              <a:rPr lang="en-US" sz="2800" dirty="0" smtClean="0"/>
              <a:t>Runs over all oscillators </a:t>
            </a:r>
            <a:endParaRPr lang="en-US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348" y="1676400"/>
            <a:ext cx="5406005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66974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61248" cy="990600"/>
          </a:xfrm>
        </p:spPr>
        <p:txBody>
          <a:bodyPr/>
          <a:lstStyle/>
          <a:p>
            <a:r>
              <a:rPr lang="en-US" sz="3600" dirty="0" smtClean="0"/>
              <a:t>Overlapping community detection</a:t>
            </a:r>
            <a:endParaRPr 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Most of previous methods can only generate non-overlapped clusters.</a:t>
            </a:r>
          </a:p>
          <a:p>
            <a:pPr lvl="1"/>
            <a:r>
              <a:rPr lang="en-US" dirty="0" smtClean="0"/>
              <a:t>A node only belongs to one community.</a:t>
            </a:r>
          </a:p>
          <a:p>
            <a:pPr lvl="1"/>
            <a:r>
              <a:rPr lang="en-US" dirty="0" smtClean="0"/>
              <a:t>Not real in many scenarios.</a:t>
            </a:r>
          </a:p>
          <a:p>
            <a:pPr lvl="2"/>
            <a:r>
              <a:rPr lang="en-US" dirty="0" smtClean="0"/>
              <a:t>A person usually belongs to multiple communities.</a:t>
            </a:r>
          </a:p>
          <a:p>
            <a:r>
              <a:rPr lang="en-US" dirty="0" smtClean="0"/>
              <a:t>Most of current overlapping community detection algorithms can be categorized into three groups.</a:t>
            </a:r>
          </a:p>
          <a:p>
            <a:pPr lvl="1"/>
            <a:r>
              <a:rPr lang="en-US" dirty="0" smtClean="0"/>
              <a:t>Mainly based on non-overlapping communities algorithms.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/>
          <p:cNvSpPr/>
          <p:nvPr/>
        </p:nvSpPr>
        <p:spPr>
          <a:xfrm>
            <a:off x="5202936" y="5670804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prstClr val="white"/>
                </a:solidFill>
              </a:rPr>
              <a:t>1</a:t>
            </a:r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5" name="橢圓 4"/>
          <p:cNvSpPr/>
          <p:nvPr/>
        </p:nvSpPr>
        <p:spPr>
          <a:xfrm>
            <a:off x="5964936" y="5366004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prstClr val="white"/>
                </a:solidFill>
              </a:rPr>
              <a:t>2</a:t>
            </a:r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6" name="橢圓 5"/>
          <p:cNvSpPr/>
          <p:nvPr/>
        </p:nvSpPr>
        <p:spPr>
          <a:xfrm>
            <a:off x="5812536" y="6204204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prstClr val="white"/>
                </a:solidFill>
              </a:rPr>
              <a:t>3</a:t>
            </a:r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7" name="橢圓 6"/>
          <p:cNvSpPr/>
          <p:nvPr/>
        </p:nvSpPr>
        <p:spPr>
          <a:xfrm>
            <a:off x="6574536" y="5747004"/>
            <a:ext cx="381000" cy="3810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92D050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prstClr val="white"/>
                </a:solidFill>
              </a:rPr>
              <a:t>4</a:t>
            </a:r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8" name="橢圓 7"/>
          <p:cNvSpPr/>
          <p:nvPr/>
        </p:nvSpPr>
        <p:spPr>
          <a:xfrm>
            <a:off x="7717536" y="5442204"/>
            <a:ext cx="381000" cy="381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prstClr val="white"/>
                </a:solidFill>
              </a:rPr>
              <a:t>5</a:t>
            </a:r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9" name="橢圓 8"/>
          <p:cNvSpPr/>
          <p:nvPr/>
        </p:nvSpPr>
        <p:spPr>
          <a:xfrm>
            <a:off x="7412736" y="6204204"/>
            <a:ext cx="381000" cy="381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prstClr val="white"/>
                </a:solidFill>
              </a:rPr>
              <a:t>6</a:t>
            </a:r>
            <a:endParaRPr lang="zh-TW" altLang="en-US" dirty="0">
              <a:solidFill>
                <a:prstClr val="white"/>
              </a:solidFill>
            </a:endParaRPr>
          </a:p>
        </p:txBody>
      </p:sp>
      <p:cxnSp>
        <p:nvCxnSpPr>
          <p:cNvPr id="11" name="直線接點 10"/>
          <p:cNvCxnSpPr>
            <a:stCxn id="5" idx="5"/>
            <a:endCxn id="7" idx="1"/>
          </p:cNvCxnSpPr>
          <p:nvPr/>
        </p:nvCxnSpPr>
        <p:spPr>
          <a:xfrm>
            <a:off x="6290140" y="5691208"/>
            <a:ext cx="340192" cy="1115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>
            <a:stCxn id="5" idx="2"/>
            <a:endCxn id="4" idx="6"/>
          </p:cNvCxnSpPr>
          <p:nvPr/>
        </p:nvCxnSpPr>
        <p:spPr>
          <a:xfrm flipH="1">
            <a:off x="5583936" y="5556504"/>
            <a:ext cx="381000" cy="3048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>
            <a:stCxn id="4" idx="5"/>
            <a:endCxn id="6" idx="1"/>
          </p:cNvCxnSpPr>
          <p:nvPr/>
        </p:nvCxnSpPr>
        <p:spPr>
          <a:xfrm>
            <a:off x="5528140" y="5996008"/>
            <a:ext cx="340192" cy="2639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>
            <a:stCxn id="7" idx="6"/>
            <a:endCxn id="8" idx="2"/>
          </p:cNvCxnSpPr>
          <p:nvPr/>
        </p:nvCxnSpPr>
        <p:spPr>
          <a:xfrm flipV="1">
            <a:off x="6955536" y="5632704"/>
            <a:ext cx="762000" cy="30480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>
            <a:stCxn id="8" idx="4"/>
            <a:endCxn id="9" idx="7"/>
          </p:cNvCxnSpPr>
          <p:nvPr/>
        </p:nvCxnSpPr>
        <p:spPr>
          <a:xfrm flipH="1">
            <a:off x="7737940" y="5823204"/>
            <a:ext cx="170096" cy="436796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>
            <a:stCxn id="6" idx="6"/>
            <a:endCxn id="7" idx="3"/>
          </p:cNvCxnSpPr>
          <p:nvPr/>
        </p:nvCxnSpPr>
        <p:spPr>
          <a:xfrm flipV="1">
            <a:off x="6193536" y="6072208"/>
            <a:ext cx="436796" cy="32249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>
            <a:stCxn id="5" idx="4"/>
            <a:endCxn id="6" idx="0"/>
          </p:cNvCxnSpPr>
          <p:nvPr/>
        </p:nvCxnSpPr>
        <p:spPr>
          <a:xfrm flipH="1">
            <a:off x="6003036" y="5747004"/>
            <a:ext cx="152400" cy="4572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>
            <a:stCxn id="9" idx="1"/>
            <a:endCxn id="7" idx="5"/>
          </p:cNvCxnSpPr>
          <p:nvPr/>
        </p:nvCxnSpPr>
        <p:spPr>
          <a:xfrm flipH="1" flipV="1">
            <a:off x="6899740" y="6072208"/>
            <a:ext cx="568792" cy="187792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手繪多邊形 35"/>
          <p:cNvSpPr/>
          <p:nvPr/>
        </p:nvSpPr>
        <p:spPr>
          <a:xfrm>
            <a:off x="5056632" y="5239004"/>
            <a:ext cx="1485392" cy="1437640"/>
          </a:xfrm>
          <a:custGeom>
            <a:avLst/>
            <a:gdLst>
              <a:gd name="connsiteX0" fmla="*/ 1478280 w 1524000"/>
              <a:gd name="connsiteY0" fmla="*/ 30480 h 1402080"/>
              <a:gd name="connsiteX1" fmla="*/ 853440 w 1524000"/>
              <a:gd name="connsiteY1" fmla="*/ 15240 h 1402080"/>
              <a:gd name="connsiteX2" fmla="*/ 106680 w 1524000"/>
              <a:gd name="connsiteY2" fmla="*/ 335280 h 1402080"/>
              <a:gd name="connsiteX3" fmla="*/ 0 w 1524000"/>
              <a:gd name="connsiteY3" fmla="*/ 822960 h 1402080"/>
              <a:gd name="connsiteX4" fmla="*/ 365760 w 1524000"/>
              <a:gd name="connsiteY4" fmla="*/ 1173480 h 1402080"/>
              <a:gd name="connsiteX5" fmla="*/ 838200 w 1524000"/>
              <a:gd name="connsiteY5" fmla="*/ 1386840 h 1402080"/>
              <a:gd name="connsiteX6" fmla="*/ 1295400 w 1524000"/>
              <a:gd name="connsiteY6" fmla="*/ 1402080 h 1402080"/>
              <a:gd name="connsiteX7" fmla="*/ 1524000 w 1524000"/>
              <a:gd name="connsiteY7" fmla="*/ 0 h 1402080"/>
              <a:gd name="connsiteX8" fmla="*/ 1478280 w 1524000"/>
              <a:gd name="connsiteY8" fmla="*/ 30480 h 1402080"/>
              <a:gd name="connsiteX0" fmla="*/ 1478280 w 1508760"/>
              <a:gd name="connsiteY0" fmla="*/ 15240 h 1386840"/>
              <a:gd name="connsiteX1" fmla="*/ 853440 w 1508760"/>
              <a:gd name="connsiteY1" fmla="*/ 0 h 1386840"/>
              <a:gd name="connsiteX2" fmla="*/ 106680 w 1508760"/>
              <a:gd name="connsiteY2" fmla="*/ 320040 h 1386840"/>
              <a:gd name="connsiteX3" fmla="*/ 0 w 1508760"/>
              <a:gd name="connsiteY3" fmla="*/ 807720 h 1386840"/>
              <a:gd name="connsiteX4" fmla="*/ 365760 w 1508760"/>
              <a:gd name="connsiteY4" fmla="*/ 1158240 h 1386840"/>
              <a:gd name="connsiteX5" fmla="*/ 838200 w 1508760"/>
              <a:gd name="connsiteY5" fmla="*/ 1371600 h 1386840"/>
              <a:gd name="connsiteX6" fmla="*/ 1295400 w 1508760"/>
              <a:gd name="connsiteY6" fmla="*/ 1386840 h 1386840"/>
              <a:gd name="connsiteX7" fmla="*/ 1508760 w 1508760"/>
              <a:gd name="connsiteY7" fmla="*/ 60960 h 1386840"/>
              <a:gd name="connsiteX8" fmla="*/ 1478280 w 1508760"/>
              <a:gd name="connsiteY8" fmla="*/ 15240 h 1386840"/>
              <a:gd name="connsiteX0" fmla="*/ 1432560 w 1508760"/>
              <a:gd name="connsiteY0" fmla="*/ 0 h 1402080"/>
              <a:gd name="connsiteX1" fmla="*/ 853440 w 1508760"/>
              <a:gd name="connsiteY1" fmla="*/ 15240 h 1402080"/>
              <a:gd name="connsiteX2" fmla="*/ 106680 w 1508760"/>
              <a:gd name="connsiteY2" fmla="*/ 335280 h 1402080"/>
              <a:gd name="connsiteX3" fmla="*/ 0 w 1508760"/>
              <a:gd name="connsiteY3" fmla="*/ 822960 h 1402080"/>
              <a:gd name="connsiteX4" fmla="*/ 365760 w 1508760"/>
              <a:gd name="connsiteY4" fmla="*/ 1173480 h 1402080"/>
              <a:gd name="connsiteX5" fmla="*/ 838200 w 1508760"/>
              <a:gd name="connsiteY5" fmla="*/ 1386840 h 1402080"/>
              <a:gd name="connsiteX6" fmla="*/ 1295400 w 1508760"/>
              <a:gd name="connsiteY6" fmla="*/ 1402080 h 1402080"/>
              <a:gd name="connsiteX7" fmla="*/ 1508760 w 1508760"/>
              <a:gd name="connsiteY7" fmla="*/ 76200 h 1402080"/>
              <a:gd name="connsiteX8" fmla="*/ 1432560 w 1508760"/>
              <a:gd name="connsiteY8" fmla="*/ 0 h 1402080"/>
              <a:gd name="connsiteX0" fmla="*/ 1432560 w 1432560"/>
              <a:gd name="connsiteY0" fmla="*/ 0 h 1402080"/>
              <a:gd name="connsiteX1" fmla="*/ 853440 w 1432560"/>
              <a:gd name="connsiteY1" fmla="*/ 15240 h 1402080"/>
              <a:gd name="connsiteX2" fmla="*/ 106680 w 1432560"/>
              <a:gd name="connsiteY2" fmla="*/ 335280 h 1402080"/>
              <a:gd name="connsiteX3" fmla="*/ 0 w 1432560"/>
              <a:gd name="connsiteY3" fmla="*/ 822960 h 1402080"/>
              <a:gd name="connsiteX4" fmla="*/ 365760 w 1432560"/>
              <a:gd name="connsiteY4" fmla="*/ 1173480 h 1402080"/>
              <a:gd name="connsiteX5" fmla="*/ 838200 w 1432560"/>
              <a:gd name="connsiteY5" fmla="*/ 1386840 h 1402080"/>
              <a:gd name="connsiteX6" fmla="*/ 1295400 w 1432560"/>
              <a:gd name="connsiteY6" fmla="*/ 1402080 h 1402080"/>
              <a:gd name="connsiteX7" fmla="*/ 1356360 w 1432560"/>
              <a:gd name="connsiteY7" fmla="*/ 914400 h 1402080"/>
              <a:gd name="connsiteX8" fmla="*/ 1432560 w 1432560"/>
              <a:gd name="connsiteY8" fmla="*/ 0 h 1402080"/>
              <a:gd name="connsiteX0" fmla="*/ 1432560 w 1432560"/>
              <a:gd name="connsiteY0" fmla="*/ 0 h 1386840"/>
              <a:gd name="connsiteX1" fmla="*/ 853440 w 1432560"/>
              <a:gd name="connsiteY1" fmla="*/ 15240 h 1386840"/>
              <a:gd name="connsiteX2" fmla="*/ 106680 w 1432560"/>
              <a:gd name="connsiteY2" fmla="*/ 335280 h 1386840"/>
              <a:gd name="connsiteX3" fmla="*/ 0 w 1432560"/>
              <a:gd name="connsiteY3" fmla="*/ 822960 h 1386840"/>
              <a:gd name="connsiteX4" fmla="*/ 365760 w 1432560"/>
              <a:gd name="connsiteY4" fmla="*/ 1173480 h 1386840"/>
              <a:gd name="connsiteX5" fmla="*/ 838200 w 1432560"/>
              <a:gd name="connsiteY5" fmla="*/ 1386840 h 1386840"/>
              <a:gd name="connsiteX6" fmla="*/ 1127760 w 1432560"/>
              <a:gd name="connsiteY6" fmla="*/ 1371600 h 1386840"/>
              <a:gd name="connsiteX7" fmla="*/ 1356360 w 1432560"/>
              <a:gd name="connsiteY7" fmla="*/ 914400 h 1386840"/>
              <a:gd name="connsiteX8" fmla="*/ 1432560 w 1432560"/>
              <a:gd name="connsiteY8" fmla="*/ 0 h 1386840"/>
              <a:gd name="connsiteX0" fmla="*/ 1356360 w 1356360"/>
              <a:gd name="connsiteY0" fmla="*/ 60960 h 1371600"/>
              <a:gd name="connsiteX1" fmla="*/ 853440 w 1356360"/>
              <a:gd name="connsiteY1" fmla="*/ 0 h 1371600"/>
              <a:gd name="connsiteX2" fmla="*/ 106680 w 1356360"/>
              <a:gd name="connsiteY2" fmla="*/ 320040 h 1371600"/>
              <a:gd name="connsiteX3" fmla="*/ 0 w 1356360"/>
              <a:gd name="connsiteY3" fmla="*/ 807720 h 1371600"/>
              <a:gd name="connsiteX4" fmla="*/ 365760 w 1356360"/>
              <a:gd name="connsiteY4" fmla="*/ 1158240 h 1371600"/>
              <a:gd name="connsiteX5" fmla="*/ 838200 w 1356360"/>
              <a:gd name="connsiteY5" fmla="*/ 1371600 h 1371600"/>
              <a:gd name="connsiteX6" fmla="*/ 1127760 w 1356360"/>
              <a:gd name="connsiteY6" fmla="*/ 1356360 h 1371600"/>
              <a:gd name="connsiteX7" fmla="*/ 1356360 w 1356360"/>
              <a:gd name="connsiteY7" fmla="*/ 899160 h 1371600"/>
              <a:gd name="connsiteX8" fmla="*/ 1356360 w 1356360"/>
              <a:gd name="connsiteY8" fmla="*/ 60960 h 1371600"/>
              <a:gd name="connsiteX0" fmla="*/ 1356360 w 1356360"/>
              <a:gd name="connsiteY0" fmla="*/ 60960 h 1371600"/>
              <a:gd name="connsiteX1" fmla="*/ 1243584 w 1356360"/>
              <a:gd name="connsiteY1" fmla="*/ 47244 h 1371600"/>
              <a:gd name="connsiteX2" fmla="*/ 853440 w 1356360"/>
              <a:gd name="connsiteY2" fmla="*/ 0 h 1371600"/>
              <a:gd name="connsiteX3" fmla="*/ 106680 w 1356360"/>
              <a:gd name="connsiteY3" fmla="*/ 320040 h 1371600"/>
              <a:gd name="connsiteX4" fmla="*/ 0 w 1356360"/>
              <a:gd name="connsiteY4" fmla="*/ 807720 h 1371600"/>
              <a:gd name="connsiteX5" fmla="*/ 365760 w 1356360"/>
              <a:gd name="connsiteY5" fmla="*/ 1158240 h 1371600"/>
              <a:gd name="connsiteX6" fmla="*/ 838200 w 1356360"/>
              <a:gd name="connsiteY6" fmla="*/ 1371600 h 1371600"/>
              <a:gd name="connsiteX7" fmla="*/ 1127760 w 1356360"/>
              <a:gd name="connsiteY7" fmla="*/ 1356360 h 1371600"/>
              <a:gd name="connsiteX8" fmla="*/ 1356360 w 1356360"/>
              <a:gd name="connsiteY8" fmla="*/ 899160 h 1371600"/>
              <a:gd name="connsiteX9" fmla="*/ 1356360 w 1356360"/>
              <a:gd name="connsiteY9" fmla="*/ 60960 h 1371600"/>
              <a:gd name="connsiteX0" fmla="*/ 1356360 w 1356360"/>
              <a:gd name="connsiteY0" fmla="*/ 60960 h 1371600"/>
              <a:gd name="connsiteX1" fmla="*/ 1243584 w 1356360"/>
              <a:gd name="connsiteY1" fmla="*/ 47244 h 1371600"/>
              <a:gd name="connsiteX2" fmla="*/ 853440 w 1356360"/>
              <a:gd name="connsiteY2" fmla="*/ 0 h 1371600"/>
              <a:gd name="connsiteX3" fmla="*/ 106680 w 1356360"/>
              <a:gd name="connsiteY3" fmla="*/ 320040 h 1371600"/>
              <a:gd name="connsiteX4" fmla="*/ 0 w 1356360"/>
              <a:gd name="connsiteY4" fmla="*/ 807720 h 1371600"/>
              <a:gd name="connsiteX5" fmla="*/ 365760 w 1356360"/>
              <a:gd name="connsiteY5" fmla="*/ 1158240 h 1371600"/>
              <a:gd name="connsiteX6" fmla="*/ 838200 w 1356360"/>
              <a:gd name="connsiteY6" fmla="*/ 1371600 h 1371600"/>
              <a:gd name="connsiteX7" fmla="*/ 1127760 w 1356360"/>
              <a:gd name="connsiteY7" fmla="*/ 1356360 h 1371600"/>
              <a:gd name="connsiteX8" fmla="*/ 1356360 w 1356360"/>
              <a:gd name="connsiteY8" fmla="*/ 899160 h 1371600"/>
              <a:gd name="connsiteX9" fmla="*/ 1356360 w 1356360"/>
              <a:gd name="connsiteY9" fmla="*/ 60960 h 1371600"/>
              <a:gd name="connsiteX0" fmla="*/ 1356360 w 1390904"/>
              <a:gd name="connsiteY0" fmla="*/ 94488 h 1405128"/>
              <a:gd name="connsiteX1" fmla="*/ 1280160 w 1390904"/>
              <a:gd name="connsiteY1" fmla="*/ 18288 h 1405128"/>
              <a:gd name="connsiteX2" fmla="*/ 853440 w 1390904"/>
              <a:gd name="connsiteY2" fmla="*/ 33528 h 1405128"/>
              <a:gd name="connsiteX3" fmla="*/ 106680 w 1390904"/>
              <a:gd name="connsiteY3" fmla="*/ 353568 h 1405128"/>
              <a:gd name="connsiteX4" fmla="*/ 0 w 1390904"/>
              <a:gd name="connsiteY4" fmla="*/ 841248 h 1405128"/>
              <a:gd name="connsiteX5" fmla="*/ 365760 w 1390904"/>
              <a:gd name="connsiteY5" fmla="*/ 1191768 h 1405128"/>
              <a:gd name="connsiteX6" fmla="*/ 838200 w 1390904"/>
              <a:gd name="connsiteY6" fmla="*/ 1405128 h 1405128"/>
              <a:gd name="connsiteX7" fmla="*/ 1127760 w 1390904"/>
              <a:gd name="connsiteY7" fmla="*/ 1389888 h 1405128"/>
              <a:gd name="connsiteX8" fmla="*/ 1356360 w 1390904"/>
              <a:gd name="connsiteY8" fmla="*/ 932688 h 1405128"/>
              <a:gd name="connsiteX9" fmla="*/ 1356360 w 1390904"/>
              <a:gd name="connsiteY9" fmla="*/ 94488 h 1405128"/>
              <a:gd name="connsiteX0" fmla="*/ 1356360 w 1390904"/>
              <a:gd name="connsiteY0" fmla="*/ 704088 h 1405128"/>
              <a:gd name="connsiteX1" fmla="*/ 1280160 w 1390904"/>
              <a:gd name="connsiteY1" fmla="*/ 18288 h 1405128"/>
              <a:gd name="connsiteX2" fmla="*/ 853440 w 1390904"/>
              <a:gd name="connsiteY2" fmla="*/ 33528 h 1405128"/>
              <a:gd name="connsiteX3" fmla="*/ 106680 w 1390904"/>
              <a:gd name="connsiteY3" fmla="*/ 353568 h 1405128"/>
              <a:gd name="connsiteX4" fmla="*/ 0 w 1390904"/>
              <a:gd name="connsiteY4" fmla="*/ 841248 h 1405128"/>
              <a:gd name="connsiteX5" fmla="*/ 365760 w 1390904"/>
              <a:gd name="connsiteY5" fmla="*/ 1191768 h 1405128"/>
              <a:gd name="connsiteX6" fmla="*/ 838200 w 1390904"/>
              <a:gd name="connsiteY6" fmla="*/ 1405128 h 1405128"/>
              <a:gd name="connsiteX7" fmla="*/ 1127760 w 1390904"/>
              <a:gd name="connsiteY7" fmla="*/ 1389888 h 1405128"/>
              <a:gd name="connsiteX8" fmla="*/ 1356360 w 1390904"/>
              <a:gd name="connsiteY8" fmla="*/ 932688 h 1405128"/>
              <a:gd name="connsiteX9" fmla="*/ 1356360 w 1390904"/>
              <a:gd name="connsiteY9" fmla="*/ 704088 h 1405128"/>
              <a:gd name="connsiteX0" fmla="*/ 1356360 w 1390904"/>
              <a:gd name="connsiteY0" fmla="*/ 704088 h 1405128"/>
              <a:gd name="connsiteX1" fmla="*/ 1280160 w 1390904"/>
              <a:gd name="connsiteY1" fmla="*/ 18288 h 1405128"/>
              <a:gd name="connsiteX2" fmla="*/ 853440 w 1390904"/>
              <a:gd name="connsiteY2" fmla="*/ 33528 h 1405128"/>
              <a:gd name="connsiteX3" fmla="*/ 106680 w 1390904"/>
              <a:gd name="connsiteY3" fmla="*/ 353568 h 1405128"/>
              <a:gd name="connsiteX4" fmla="*/ 0 w 1390904"/>
              <a:gd name="connsiteY4" fmla="*/ 841248 h 1405128"/>
              <a:gd name="connsiteX5" fmla="*/ 365760 w 1390904"/>
              <a:gd name="connsiteY5" fmla="*/ 1191768 h 1405128"/>
              <a:gd name="connsiteX6" fmla="*/ 838200 w 1390904"/>
              <a:gd name="connsiteY6" fmla="*/ 1405128 h 1405128"/>
              <a:gd name="connsiteX7" fmla="*/ 1127760 w 1390904"/>
              <a:gd name="connsiteY7" fmla="*/ 1389888 h 1405128"/>
              <a:gd name="connsiteX8" fmla="*/ 1280160 w 1390904"/>
              <a:gd name="connsiteY8" fmla="*/ 1237488 h 1405128"/>
              <a:gd name="connsiteX9" fmla="*/ 1356360 w 1390904"/>
              <a:gd name="connsiteY9" fmla="*/ 704088 h 1405128"/>
              <a:gd name="connsiteX0" fmla="*/ 1295400 w 1329944"/>
              <a:gd name="connsiteY0" fmla="*/ 704088 h 1405128"/>
              <a:gd name="connsiteX1" fmla="*/ 1219200 w 1329944"/>
              <a:gd name="connsiteY1" fmla="*/ 18288 h 1405128"/>
              <a:gd name="connsiteX2" fmla="*/ 792480 w 1329944"/>
              <a:gd name="connsiteY2" fmla="*/ 33528 h 1405128"/>
              <a:gd name="connsiteX3" fmla="*/ 45720 w 1329944"/>
              <a:gd name="connsiteY3" fmla="*/ 353568 h 1405128"/>
              <a:gd name="connsiteX4" fmla="*/ 0 w 1329944"/>
              <a:gd name="connsiteY4" fmla="*/ 856488 h 1405128"/>
              <a:gd name="connsiteX5" fmla="*/ 304800 w 1329944"/>
              <a:gd name="connsiteY5" fmla="*/ 1191768 h 1405128"/>
              <a:gd name="connsiteX6" fmla="*/ 777240 w 1329944"/>
              <a:gd name="connsiteY6" fmla="*/ 1405128 h 1405128"/>
              <a:gd name="connsiteX7" fmla="*/ 1066800 w 1329944"/>
              <a:gd name="connsiteY7" fmla="*/ 1389888 h 1405128"/>
              <a:gd name="connsiteX8" fmla="*/ 1219200 w 1329944"/>
              <a:gd name="connsiteY8" fmla="*/ 1237488 h 1405128"/>
              <a:gd name="connsiteX9" fmla="*/ 1295400 w 1329944"/>
              <a:gd name="connsiteY9" fmla="*/ 704088 h 1405128"/>
              <a:gd name="connsiteX0" fmla="*/ 1295400 w 1329944"/>
              <a:gd name="connsiteY0" fmla="*/ 704088 h 1405128"/>
              <a:gd name="connsiteX1" fmla="*/ 1219200 w 1329944"/>
              <a:gd name="connsiteY1" fmla="*/ 18288 h 1405128"/>
              <a:gd name="connsiteX2" fmla="*/ 792480 w 1329944"/>
              <a:gd name="connsiteY2" fmla="*/ 33528 h 1405128"/>
              <a:gd name="connsiteX3" fmla="*/ 0 w 1329944"/>
              <a:gd name="connsiteY3" fmla="*/ 399288 h 1405128"/>
              <a:gd name="connsiteX4" fmla="*/ 0 w 1329944"/>
              <a:gd name="connsiteY4" fmla="*/ 856488 h 1405128"/>
              <a:gd name="connsiteX5" fmla="*/ 304800 w 1329944"/>
              <a:gd name="connsiteY5" fmla="*/ 1191768 h 1405128"/>
              <a:gd name="connsiteX6" fmla="*/ 777240 w 1329944"/>
              <a:gd name="connsiteY6" fmla="*/ 1405128 h 1405128"/>
              <a:gd name="connsiteX7" fmla="*/ 1066800 w 1329944"/>
              <a:gd name="connsiteY7" fmla="*/ 1389888 h 1405128"/>
              <a:gd name="connsiteX8" fmla="*/ 1219200 w 1329944"/>
              <a:gd name="connsiteY8" fmla="*/ 1237488 h 1405128"/>
              <a:gd name="connsiteX9" fmla="*/ 1295400 w 1329944"/>
              <a:gd name="connsiteY9" fmla="*/ 704088 h 1405128"/>
              <a:gd name="connsiteX0" fmla="*/ 1295400 w 1329944"/>
              <a:gd name="connsiteY0" fmla="*/ 736600 h 1437640"/>
              <a:gd name="connsiteX1" fmla="*/ 1219200 w 1329944"/>
              <a:gd name="connsiteY1" fmla="*/ 50800 h 1437640"/>
              <a:gd name="connsiteX2" fmla="*/ 792480 w 1329944"/>
              <a:gd name="connsiteY2" fmla="*/ 66040 h 1437640"/>
              <a:gd name="connsiteX3" fmla="*/ 0 w 1329944"/>
              <a:gd name="connsiteY3" fmla="*/ 431800 h 1437640"/>
              <a:gd name="connsiteX4" fmla="*/ 0 w 1329944"/>
              <a:gd name="connsiteY4" fmla="*/ 889000 h 1437640"/>
              <a:gd name="connsiteX5" fmla="*/ 304800 w 1329944"/>
              <a:gd name="connsiteY5" fmla="*/ 1224280 h 1437640"/>
              <a:gd name="connsiteX6" fmla="*/ 777240 w 1329944"/>
              <a:gd name="connsiteY6" fmla="*/ 1437640 h 1437640"/>
              <a:gd name="connsiteX7" fmla="*/ 1066800 w 1329944"/>
              <a:gd name="connsiteY7" fmla="*/ 1422400 h 1437640"/>
              <a:gd name="connsiteX8" fmla="*/ 1219200 w 1329944"/>
              <a:gd name="connsiteY8" fmla="*/ 1270000 h 1437640"/>
              <a:gd name="connsiteX9" fmla="*/ 1295400 w 1329944"/>
              <a:gd name="connsiteY9" fmla="*/ 736600 h 1437640"/>
              <a:gd name="connsiteX0" fmla="*/ 1295400 w 1329944"/>
              <a:gd name="connsiteY0" fmla="*/ 736600 h 1437640"/>
              <a:gd name="connsiteX1" fmla="*/ 1219200 w 1329944"/>
              <a:gd name="connsiteY1" fmla="*/ 50800 h 1437640"/>
              <a:gd name="connsiteX2" fmla="*/ 792480 w 1329944"/>
              <a:gd name="connsiteY2" fmla="*/ 66040 h 1437640"/>
              <a:gd name="connsiteX3" fmla="*/ 0 w 1329944"/>
              <a:gd name="connsiteY3" fmla="*/ 431800 h 1437640"/>
              <a:gd name="connsiteX4" fmla="*/ 0 w 1329944"/>
              <a:gd name="connsiteY4" fmla="*/ 889000 h 1437640"/>
              <a:gd name="connsiteX5" fmla="*/ 304800 w 1329944"/>
              <a:gd name="connsiteY5" fmla="*/ 1224280 h 1437640"/>
              <a:gd name="connsiteX6" fmla="*/ 777240 w 1329944"/>
              <a:gd name="connsiteY6" fmla="*/ 1437640 h 1437640"/>
              <a:gd name="connsiteX7" fmla="*/ 1066800 w 1329944"/>
              <a:gd name="connsiteY7" fmla="*/ 1422400 h 1437640"/>
              <a:gd name="connsiteX8" fmla="*/ 1219200 w 1329944"/>
              <a:gd name="connsiteY8" fmla="*/ 1270000 h 1437640"/>
              <a:gd name="connsiteX9" fmla="*/ 1295400 w 1329944"/>
              <a:gd name="connsiteY9" fmla="*/ 736600 h 1437640"/>
              <a:gd name="connsiteX0" fmla="*/ 1295400 w 1329944"/>
              <a:gd name="connsiteY0" fmla="*/ 736600 h 1437640"/>
              <a:gd name="connsiteX1" fmla="*/ 1219200 w 1329944"/>
              <a:gd name="connsiteY1" fmla="*/ 50800 h 1437640"/>
              <a:gd name="connsiteX2" fmla="*/ 792480 w 1329944"/>
              <a:gd name="connsiteY2" fmla="*/ 66040 h 1437640"/>
              <a:gd name="connsiteX3" fmla="*/ 0 w 1329944"/>
              <a:gd name="connsiteY3" fmla="*/ 431800 h 1437640"/>
              <a:gd name="connsiteX4" fmla="*/ 0 w 1329944"/>
              <a:gd name="connsiteY4" fmla="*/ 889000 h 1437640"/>
              <a:gd name="connsiteX5" fmla="*/ 304800 w 1329944"/>
              <a:gd name="connsiteY5" fmla="*/ 1224280 h 1437640"/>
              <a:gd name="connsiteX6" fmla="*/ 777240 w 1329944"/>
              <a:gd name="connsiteY6" fmla="*/ 1437640 h 1437640"/>
              <a:gd name="connsiteX7" fmla="*/ 1066800 w 1329944"/>
              <a:gd name="connsiteY7" fmla="*/ 1422400 h 1437640"/>
              <a:gd name="connsiteX8" fmla="*/ 1219200 w 1329944"/>
              <a:gd name="connsiteY8" fmla="*/ 1270000 h 1437640"/>
              <a:gd name="connsiteX9" fmla="*/ 1295400 w 1329944"/>
              <a:gd name="connsiteY9" fmla="*/ 736600 h 1437640"/>
              <a:gd name="connsiteX0" fmla="*/ 1365504 w 1400048"/>
              <a:gd name="connsiteY0" fmla="*/ 736600 h 1437640"/>
              <a:gd name="connsiteX1" fmla="*/ 1289304 w 1400048"/>
              <a:gd name="connsiteY1" fmla="*/ 50800 h 1437640"/>
              <a:gd name="connsiteX2" fmla="*/ 862584 w 1400048"/>
              <a:gd name="connsiteY2" fmla="*/ 66040 h 1437640"/>
              <a:gd name="connsiteX3" fmla="*/ 70104 w 1400048"/>
              <a:gd name="connsiteY3" fmla="*/ 431800 h 1437640"/>
              <a:gd name="connsiteX4" fmla="*/ 70104 w 1400048"/>
              <a:gd name="connsiteY4" fmla="*/ 889000 h 1437640"/>
              <a:gd name="connsiteX5" fmla="*/ 374904 w 1400048"/>
              <a:gd name="connsiteY5" fmla="*/ 1224280 h 1437640"/>
              <a:gd name="connsiteX6" fmla="*/ 847344 w 1400048"/>
              <a:gd name="connsiteY6" fmla="*/ 1437640 h 1437640"/>
              <a:gd name="connsiteX7" fmla="*/ 1136904 w 1400048"/>
              <a:gd name="connsiteY7" fmla="*/ 1422400 h 1437640"/>
              <a:gd name="connsiteX8" fmla="*/ 1289304 w 1400048"/>
              <a:gd name="connsiteY8" fmla="*/ 1270000 h 1437640"/>
              <a:gd name="connsiteX9" fmla="*/ 1365504 w 1400048"/>
              <a:gd name="connsiteY9" fmla="*/ 736600 h 1437640"/>
              <a:gd name="connsiteX0" fmla="*/ 1365504 w 1400048"/>
              <a:gd name="connsiteY0" fmla="*/ 736600 h 1437640"/>
              <a:gd name="connsiteX1" fmla="*/ 1289304 w 1400048"/>
              <a:gd name="connsiteY1" fmla="*/ 50800 h 1437640"/>
              <a:gd name="connsiteX2" fmla="*/ 862584 w 1400048"/>
              <a:gd name="connsiteY2" fmla="*/ 66040 h 1437640"/>
              <a:gd name="connsiteX3" fmla="*/ 70104 w 1400048"/>
              <a:gd name="connsiteY3" fmla="*/ 431800 h 1437640"/>
              <a:gd name="connsiteX4" fmla="*/ 70104 w 1400048"/>
              <a:gd name="connsiteY4" fmla="*/ 889000 h 1437640"/>
              <a:gd name="connsiteX5" fmla="*/ 374904 w 1400048"/>
              <a:gd name="connsiteY5" fmla="*/ 1224280 h 1437640"/>
              <a:gd name="connsiteX6" fmla="*/ 847344 w 1400048"/>
              <a:gd name="connsiteY6" fmla="*/ 1437640 h 1437640"/>
              <a:gd name="connsiteX7" fmla="*/ 1136904 w 1400048"/>
              <a:gd name="connsiteY7" fmla="*/ 1422400 h 1437640"/>
              <a:gd name="connsiteX8" fmla="*/ 1289304 w 1400048"/>
              <a:gd name="connsiteY8" fmla="*/ 1270000 h 1437640"/>
              <a:gd name="connsiteX9" fmla="*/ 1365504 w 1400048"/>
              <a:gd name="connsiteY9" fmla="*/ 736600 h 1437640"/>
              <a:gd name="connsiteX0" fmla="*/ 1365504 w 1400048"/>
              <a:gd name="connsiteY0" fmla="*/ 736600 h 1437640"/>
              <a:gd name="connsiteX1" fmla="*/ 1289304 w 1400048"/>
              <a:gd name="connsiteY1" fmla="*/ 50800 h 1437640"/>
              <a:gd name="connsiteX2" fmla="*/ 862584 w 1400048"/>
              <a:gd name="connsiteY2" fmla="*/ 66040 h 1437640"/>
              <a:gd name="connsiteX3" fmla="*/ 70104 w 1400048"/>
              <a:gd name="connsiteY3" fmla="*/ 431800 h 1437640"/>
              <a:gd name="connsiteX4" fmla="*/ 70104 w 1400048"/>
              <a:gd name="connsiteY4" fmla="*/ 889000 h 1437640"/>
              <a:gd name="connsiteX5" fmla="*/ 374904 w 1400048"/>
              <a:gd name="connsiteY5" fmla="*/ 1224280 h 1437640"/>
              <a:gd name="connsiteX6" fmla="*/ 847344 w 1400048"/>
              <a:gd name="connsiteY6" fmla="*/ 1437640 h 1437640"/>
              <a:gd name="connsiteX7" fmla="*/ 1136904 w 1400048"/>
              <a:gd name="connsiteY7" fmla="*/ 1422400 h 1437640"/>
              <a:gd name="connsiteX8" fmla="*/ 1289304 w 1400048"/>
              <a:gd name="connsiteY8" fmla="*/ 1270000 h 1437640"/>
              <a:gd name="connsiteX9" fmla="*/ 1365504 w 1400048"/>
              <a:gd name="connsiteY9" fmla="*/ 736600 h 1437640"/>
              <a:gd name="connsiteX0" fmla="*/ 1365504 w 1400048"/>
              <a:gd name="connsiteY0" fmla="*/ 736600 h 1437640"/>
              <a:gd name="connsiteX1" fmla="*/ 1289304 w 1400048"/>
              <a:gd name="connsiteY1" fmla="*/ 50800 h 1437640"/>
              <a:gd name="connsiteX2" fmla="*/ 862584 w 1400048"/>
              <a:gd name="connsiteY2" fmla="*/ 66040 h 1437640"/>
              <a:gd name="connsiteX3" fmla="*/ 70104 w 1400048"/>
              <a:gd name="connsiteY3" fmla="*/ 431800 h 1437640"/>
              <a:gd name="connsiteX4" fmla="*/ 70104 w 1400048"/>
              <a:gd name="connsiteY4" fmla="*/ 889000 h 1437640"/>
              <a:gd name="connsiteX5" fmla="*/ 374904 w 1400048"/>
              <a:gd name="connsiteY5" fmla="*/ 1224280 h 1437640"/>
              <a:gd name="connsiteX6" fmla="*/ 847344 w 1400048"/>
              <a:gd name="connsiteY6" fmla="*/ 1437640 h 1437640"/>
              <a:gd name="connsiteX7" fmla="*/ 1136904 w 1400048"/>
              <a:gd name="connsiteY7" fmla="*/ 1422400 h 1437640"/>
              <a:gd name="connsiteX8" fmla="*/ 1289304 w 1400048"/>
              <a:gd name="connsiteY8" fmla="*/ 1270000 h 1437640"/>
              <a:gd name="connsiteX9" fmla="*/ 1365504 w 1400048"/>
              <a:gd name="connsiteY9" fmla="*/ 736600 h 1437640"/>
              <a:gd name="connsiteX0" fmla="*/ 1365504 w 1400048"/>
              <a:gd name="connsiteY0" fmla="*/ 736600 h 1437640"/>
              <a:gd name="connsiteX1" fmla="*/ 1289304 w 1400048"/>
              <a:gd name="connsiteY1" fmla="*/ 50800 h 1437640"/>
              <a:gd name="connsiteX2" fmla="*/ 862584 w 1400048"/>
              <a:gd name="connsiteY2" fmla="*/ 66040 h 1437640"/>
              <a:gd name="connsiteX3" fmla="*/ 70104 w 1400048"/>
              <a:gd name="connsiteY3" fmla="*/ 431800 h 1437640"/>
              <a:gd name="connsiteX4" fmla="*/ 70104 w 1400048"/>
              <a:gd name="connsiteY4" fmla="*/ 889000 h 1437640"/>
              <a:gd name="connsiteX5" fmla="*/ 374904 w 1400048"/>
              <a:gd name="connsiteY5" fmla="*/ 1224280 h 1437640"/>
              <a:gd name="connsiteX6" fmla="*/ 847344 w 1400048"/>
              <a:gd name="connsiteY6" fmla="*/ 1437640 h 1437640"/>
              <a:gd name="connsiteX7" fmla="*/ 1136904 w 1400048"/>
              <a:gd name="connsiteY7" fmla="*/ 1422400 h 1437640"/>
              <a:gd name="connsiteX8" fmla="*/ 1289304 w 1400048"/>
              <a:gd name="connsiteY8" fmla="*/ 1270000 h 1437640"/>
              <a:gd name="connsiteX9" fmla="*/ 1365504 w 1400048"/>
              <a:gd name="connsiteY9" fmla="*/ 736600 h 1437640"/>
              <a:gd name="connsiteX0" fmla="*/ 1365504 w 1400048"/>
              <a:gd name="connsiteY0" fmla="*/ 736600 h 1437640"/>
              <a:gd name="connsiteX1" fmla="*/ 1289304 w 1400048"/>
              <a:gd name="connsiteY1" fmla="*/ 50800 h 1437640"/>
              <a:gd name="connsiteX2" fmla="*/ 862584 w 1400048"/>
              <a:gd name="connsiteY2" fmla="*/ 66040 h 1437640"/>
              <a:gd name="connsiteX3" fmla="*/ 70104 w 1400048"/>
              <a:gd name="connsiteY3" fmla="*/ 431800 h 1437640"/>
              <a:gd name="connsiteX4" fmla="*/ 70104 w 1400048"/>
              <a:gd name="connsiteY4" fmla="*/ 889000 h 1437640"/>
              <a:gd name="connsiteX5" fmla="*/ 374904 w 1400048"/>
              <a:gd name="connsiteY5" fmla="*/ 1224280 h 1437640"/>
              <a:gd name="connsiteX6" fmla="*/ 847344 w 1400048"/>
              <a:gd name="connsiteY6" fmla="*/ 1437640 h 1437640"/>
              <a:gd name="connsiteX7" fmla="*/ 1136904 w 1400048"/>
              <a:gd name="connsiteY7" fmla="*/ 1422400 h 1437640"/>
              <a:gd name="connsiteX8" fmla="*/ 1289304 w 1400048"/>
              <a:gd name="connsiteY8" fmla="*/ 1270000 h 1437640"/>
              <a:gd name="connsiteX9" fmla="*/ 1365504 w 1400048"/>
              <a:gd name="connsiteY9" fmla="*/ 736600 h 1437640"/>
              <a:gd name="connsiteX0" fmla="*/ 1365504 w 1400048"/>
              <a:gd name="connsiteY0" fmla="*/ 736600 h 1437640"/>
              <a:gd name="connsiteX1" fmla="*/ 1289304 w 1400048"/>
              <a:gd name="connsiteY1" fmla="*/ 50800 h 1437640"/>
              <a:gd name="connsiteX2" fmla="*/ 862584 w 1400048"/>
              <a:gd name="connsiteY2" fmla="*/ 66040 h 1437640"/>
              <a:gd name="connsiteX3" fmla="*/ 70104 w 1400048"/>
              <a:gd name="connsiteY3" fmla="*/ 431800 h 1437640"/>
              <a:gd name="connsiteX4" fmla="*/ 70104 w 1400048"/>
              <a:gd name="connsiteY4" fmla="*/ 889000 h 1437640"/>
              <a:gd name="connsiteX5" fmla="*/ 374904 w 1400048"/>
              <a:gd name="connsiteY5" fmla="*/ 1224280 h 1437640"/>
              <a:gd name="connsiteX6" fmla="*/ 847344 w 1400048"/>
              <a:gd name="connsiteY6" fmla="*/ 1437640 h 1437640"/>
              <a:gd name="connsiteX7" fmla="*/ 1136904 w 1400048"/>
              <a:gd name="connsiteY7" fmla="*/ 1422400 h 1437640"/>
              <a:gd name="connsiteX8" fmla="*/ 1289304 w 1400048"/>
              <a:gd name="connsiteY8" fmla="*/ 1270000 h 1437640"/>
              <a:gd name="connsiteX9" fmla="*/ 1365504 w 1400048"/>
              <a:gd name="connsiteY9" fmla="*/ 736600 h 1437640"/>
              <a:gd name="connsiteX0" fmla="*/ 1365504 w 1400048"/>
              <a:gd name="connsiteY0" fmla="*/ 736600 h 1437640"/>
              <a:gd name="connsiteX1" fmla="*/ 1289304 w 1400048"/>
              <a:gd name="connsiteY1" fmla="*/ 50800 h 1437640"/>
              <a:gd name="connsiteX2" fmla="*/ 862584 w 1400048"/>
              <a:gd name="connsiteY2" fmla="*/ 66040 h 1437640"/>
              <a:gd name="connsiteX3" fmla="*/ 70104 w 1400048"/>
              <a:gd name="connsiteY3" fmla="*/ 431800 h 1437640"/>
              <a:gd name="connsiteX4" fmla="*/ 70104 w 1400048"/>
              <a:gd name="connsiteY4" fmla="*/ 889000 h 1437640"/>
              <a:gd name="connsiteX5" fmla="*/ 374904 w 1400048"/>
              <a:gd name="connsiteY5" fmla="*/ 1224280 h 1437640"/>
              <a:gd name="connsiteX6" fmla="*/ 847344 w 1400048"/>
              <a:gd name="connsiteY6" fmla="*/ 1437640 h 1437640"/>
              <a:gd name="connsiteX7" fmla="*/ 1136904 w 1400048"/>
              <a:gd name="connsiteY7" fmla="*/ 1422400 h 1437640"/>
              <a:gd name="connsiteX8" fmla="*/ 1289304 w 1400048"/>
              <a:gd name="connsiteY8" fmla="*/ 1270000 h 1437640"/>
              <a:gd name="connsiteX9" fmla="*/ 1365504 w 1400048"/>
              <a:gd name="connsiteY9" fmla="*/ 736600 h 1437640"/>
              <a:gd name="connsiteX0" fmla="*/ 1289304 w 1360424"/>
              <a:gd name="connsiteY0" fmla="*/ 1270000 h 1437640"/>
              <a:gd name="connsiteX1" fmla="*/ 1289304 w 1360424"/>
              <a:gd name="connsiteY1" fmla="*/ 50800 h 1437640"/>
              <a:gd name="connsiteX2" fmla="*/ 862584 w 1360424"/>
              <a:gd name="connsiteY2" fmla="*/ 66040 h 1437640"/>
              <a:gd name="connsiteX3" fmla="*/ 70104 w 1360424"/>
              <a:gd name="connsiteY3" fmla="*/ 431800 h 1437640"/>
              <a:gd name="connsiteX4" fmla="*/ 70104 w 1360424"/>
              <a:gd name="connsiteY4" fmla="*/ 889000 h 1437640"/>
              <a:gd name="connsiteX5" fmla="*/ 374904 w 1360424"/>
              <a:gd name="connsiteY5" fmla="*/ 1224280 h 1437640"/>
              <a:gd name="connsiteX6" fmla="*/ 847344 w 1360424"/>
              <a:gd name="connsiteY6" fmla="*/ 1437640 h 1437640"/>
              <a:gd name="connsiteX7" fmla="*/ 1136904 w 1360424"/>
              <a:gd name="connsiteY7" fmla="*/ 1422400 h 1437640"/>
              <a:gd name="connsiteX8" fmla="*/ 1289304 w 1360424"/>
              <a:gd name="connsiteY8" fmla="*/ 1270000 h 1437640"/>
              <a:gd name="connsiteX0" fmla="*/ 1289304 w 1485392"/>
              <a:gd name="connsiteY0" fmla="*/ 1270000 h 1437640"/>
              <a:gd name="connsiteX1" fmla="*/ 1289304 w 1485392"/>
              <a:gd name="connsiteY1" fmla="*/ 50800 h 1437640"/>
              <a:gd name="connsiteX2" fmla="*/ 862584 w 1485392"/>
              <a:gd name="connsiteY2" fmla="*/ 66040 h 1437640"/>
              <a:gd name="connsiteX3" fmla="*/ 70104 w 1485392"/>
              <a:gd name="connsiteY3" fmla="*/ 431800 h 1437640"/>
              <a:gd name="connsiteX4" fmla="*/ 70104 w 1485392"/>
              <a:gd name="connsiteY4" fmla="*/ 889000 h 1437640"/>
              <a:gd name="connsiteX5" fmla="*/ 374904 w 1485392"/>
              <a:gd name="connsiteY5" fmla="*/ 1224280 h 1437640"/>
              <a:gd name="connsiteX6" fmla="*/ 847344 w 1485392"/>
              <a:gd name="connsiteY6" fmla="*/ 1437640 h 1437640"/>
              <a:gd name="connsiteX7" fmla="*/ 1136904 w 1485392"/>
              <a:gd name="connsiteY7" fmla="*/ 1422400 h 1437640"/>
              <a:gd name="connsiteX8" fmla="*/ 1289304 w 1485392"/>
              <a:gd name="connsiteY8" fmla="*/ 1270000 h 1437640"/>
              <a:gd name="connsiteX0" fmla="*/ 1289304 w 1485392"/>
              <a:gd name="connsiteY0" fmla="*/ 1270000 h 1437640"/>
              <a:gd name="connsiteX1" fmla="*/ 1289304 w 1485392"/>
              <a:gd name="connsiteY1" fmla="*/ 127000 h 1437640"/>
              <a:gd name="connsiteX2" fmla="*/ 862584 w 1485392"/>
              <a:gd name="connsiteY2" fmla="*/ 66040 h 1437640"/>
              <a:gd name="connsiteX3" fmla="*/ 70104 w 1485392"/>
              <a:gd name="connsiteY3" fmla="*/ 431800 h 1437640"/>
              <a:gd name="connsiteX4" fmla="*/ 70104 w 1485392"/>
              <a:gd name="connsiteY4" fmla="*/ 889000 h 1437640"/>
              <a:gd name="connsiteX5" fmla="*/ 374904 w 1485392"/>
              <a:gd name="connsiteY5" fmla="*/ 1224280 h 1437640"/>
              <a:gd name="connsiteX6" fmla="*/ 847344 w 1485392"/>
              <a:gd name="connsiteY6" fmla="*/ 1437640 h 1437640"/>
              <a:gd name="connsiteX7" fmla="*/ 1136904 w 1485392"/>
              <a:gd name="connsiteY7" fmla="*/ 1422400 h 1437640"/>
              <a:gd name="connsiteX8" fmla="*/ 1289304 w 1485392"/>
              <a:gd name="connsiteY8" fmla="*/ 1270000 h 1437640"/>
              <a:gd name="connsiteX0" fmla="*/ 1289304 w 1485392"/>
              <a:gd name="connsiteY0" fmla="*/ 1270000 h 1437640"/>
              <a:gd name="connsiteX1" fmla="*/ 1289304 w 1485392"/>
              <a:gd name="connsiteY1" fmla="*/ 127000 h 1437640"/>
              <a:gd name="connsiteX2" fmla="*/ 862584 w 1485392"/>
              <a:gd name="connsiteY2" fmla="*/ 66040 h 1437640"/>
              <a:gd name="connsiteX3" fmla="*/ 70104 w 1485392"/>
              <a:gd name="connsiteY3" fmla="*/ 431800 h 1437640"/>
              <a:gd name="connsiteX4" fmla="*/ 70104 w 1485392"/>
              <a:gd name="connsiteY4" fmla="*/ 889000 h 1437640"/>
              <a:gd name="connsiteX5" fmla="*/ 374904 w 1485392"/>
              <a:gd name="connsiteY5" fmla="*/ 1224280 h 1437640"/>
              <a:gd name="connsiteX6" fmla="*/ 847344 w 1485392"/>
              <a:gd name="connsiteY6" fmla="*/ 1437640 h 1437640"/>
              <a:gd name="connsiteX7" fmla="*/ 1136904 w 1485392"/>
              <a:gd name="connsiteY7" fmla="*/ 1422400 h 1437640"/>
              <a:gd name="connsiteX8" fmla="*/ 1289304 w 1485392"/>
              <a:gd name="connsiteY8" fmla="*/ 1270000 h 1437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5392" h="1437640">
                <a:moveTo>
                  <a:pt x="1289304" y="1270000"/>
                </a:moveTo>
                <a:cubicBezTo>
                  <a:pt x="1314704" y="1041400"/>
                  <a:pt x="1485392" y="335280"/>
                  <a:pt x="1289304" y="127000"/>
                </a:cubicBezTo>
                <a:cubicBezTo>
                  <a:pt x="1189736" y="63500"/>
                  <a:pt x="1035304" y="0"/>
                  <a:pt x="862584" y="66040"/>
                </a:cubicBezTo>
                <a:cubicBezTo>
                  <a:pt x="538988" y="107188"/>
                  <a:pt x="187960" y="184912"/>
                  <a:pt x="70104" y="431800"/>
                </a:cubicBezTo>
                <a:cubicBezTo>
                  <a:pt x="0" y="588772"/>
                  <a:pt x="13716" y="725932"/>
                  <a:pt x="70104" y="889000"/>
                </a:cubicBezTo>
                <a:cubicBezTo>
                  <a:pt x="113792" y="1014476"/>
                  <a:pt x="226060" y="1146048"/>
                  <a:pt x="374904" y="1224280"/>
                </a:cubicBezTo>
                <a:cubicBezTo>
                  <a:pt x="532384" y="1295400"/>
                  <a:pt x="677672" y="1427480"/>
                  <a:pt x="847344" y="1437640"/>
                </a:cubicBezTo>
                <a:lnTo>
                  <a:pt x="1136904" y="1422400"/>
                </a:lnTo>
                <a:cubicBezTo>
                  <a:pt x="1213612" y="1418844"/>
                  <a:pt x="1282700" y="1349756"/>
                  <a:pt x="1289304" y="1270000"/>
                </a:cubicBezTo>
                <a:close/>
              </a:path>
            </a:pathLst>
          </a:cu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7" name="手繪多邊形 36"/>
          <p:cNvSpPr/>
          <p:nvPr/>
        </p:nvSpPr>
        <p:spPr>
          <a:xfrm>
            <a:off x="6507988" y="5289804"/>
            <a:ext cx="1819148" cy="1503680"/>
          </a:xfrm>
          <a:custGeom>
            <a:avLst/>
            <a:gdLst>
              <a:gd name="connsiteX0" fmla="*/ 472440 w 1798320"/>
              <a:gd name="connsiteY0" fmla="*/ 106680 h 1310640"/>
              <a:gd name="connsiteX1" fmla="*/ 91440 w 1798320"/>
              <a:gd name="connsiteY1" fmla="*/ 304800 h 1310640"/>
              <a:gd name="connsiteX2" fmla="*/ 0 w 1798320"/>
              <a:gd name="connsiteY2" fmla="*/ 609600 h 1310640"/>
              <a:gd name="connsiteX3" fmla="*/ 137160 w 1798320"/>
              <a:gd name="connsiteY3" fmla="*/ 914400 h 1310640"/>
              <a:gd name="connsiteX4" fmla="*/ 853440 w 1798320"/>
              <a:gd name="connsiteY4" fmla="*/ 1310640 h 1310640"/>
              <a:gd name="connsiteX5" fmla="*/ 1386840 w 1798320"/>
              <a:gd name="connsiteY5" fmla="*/ 1310640 h 1310640"/>
              <a:gd name="connsiteX6" fmla="*/ 1798320 w 1798320"/>
              <a:gd name="connsiteY6" fmla="*/ 0 h 1310640"/>
              <a:gd name="connsiteX7" fmla="*/ 563880 w 1798320"/>
              <a:gd name="connsiteY7" fmla="*/ 15240 h 1310640"/>
              <a:gd name="connsiteX8" fmla="*/ 472440 w 1798320"/>
              <a:gd name="connsiteY8" fmla="*/ 106680 h 1310640"/>
              <a:gd name="connsiteX0" fmla="*/ 472440 w 1661160"/>
              <a:gd name="connsiteY0" fmla="*/ 106680 h 1310640"/>
              <a:gd name="connsiteX1" fmla="*/ 91440 w 1661160"/>
              <a:gd name="connsiteY1" fmla="*/ 304800 h 1310640"/>
              <a:gd name="connsiteX2" fmla="*/ 0 w 1661160"/>
              <a:gd name="connsiteY2" fmla="*/ 609600 h 1310640"/>
              <a:gd name="connsiteX3" fmla="*/ 137160 w 1661160"/>
              <a:gd name="connsiteY3" fmla="*/ 914400 h 1310640"/>
              <a:gd name="connsiteX4" fmla="*/ 853440 w 1661160"/>
              <a:gd name="connsiteY4" fmla="*/ 1310640 h 1310640"/>
              <a:gd name="connsiteX5" fmla="*/ 1386840 w 1661160"/>
              <a:gd name="connsiteY5" fmla="*/ 1310640 h 1310640"/>
              <a:gd name="connsiteX6" fmla="*/ 1661160 w 1661160"/>
              <a:gd name="connsiteY6" fmla="*/ 0 h 1310640"/>
              <a:gd name="connsiteX7" fmla="*/ 563880 w 1661160"/>
              <a:gd name="connsiteY7" fmla="*/ 15240 h 1310640"/>
              <a:gd name="connsiteX8" fmla="*/ 472440 w 1661160"/>
              <a:gd name="connsiteY8" fmla="*/ 106680 h 1310640"/>
              <a:gd name="connsiteX0" fmla="*/ 472440 w 1661160"/>
              <a:gd name="connsiteY0" fmla="*/ 106680 h 1310640"/>
              <a:gd name="connsiteX1" fmla="*/ 91440 w 1661160"/>
              <a:gd name="connsiteY1" fmla="*/ 304800 h 1310640"/>
              <a:gd name="connsiteX2" fmla="*/ 0 w 1661160"/>
              <a:gd name="connsiteY2" fmla="*/ 609600 h 1310640"/>
              <a:gd name="connsiteX3" fmla="*/ 137160 w 1661160"/>
              <a:gd name="connsiteY3" fmla="*/ 914400 h 1310640"/>
              <a:gd name="connsiteX4" fmla="*/ 853440 w 1661160"/>
              <a:gd name="connsiteY4" fmla="*/ 1310640 h 1310640"/>
              <a:gd name="connsiteX5" fmla="*/ 1386840 w 1661160"/>
              <a:gd name="connsiteY5" fmla="*/ 1310640 h 1310640"/>
              <a:gd name="connsiteX6" fmla="*/ 1620012 w 1661160"/>
              <a:gd name="connsiteY6" fmla="*/ 201168 h 1310640"/>
              <a:gd name="connsiteX7" fmla="*/ 1661160 w 1661160"/>
              <a:gd name="connsiteY7" fmla="*/ 0 h 1310640"/>
              <a:gd name="connsiteX8" fmla="*/ 563880 w 1661160"/>
              <a:gd name="connsiteY8" fmla="*/ 15240 h 1310640"/>
              <a:gd name="connsiteX9" fmla="*/ 472440 w 1661160"/>
              <a:gd name="connsiteY9" fmla="*/ 106680 h 1310640"/>
              <a:gd name="connsiteX0" fmla="*/ 472440 w 1661160"/>
              <a:gd name="connsiteY0" fmla="*/ 106680 h 1310640"/>
              <a:gd name="connsiteX1" fmla="*/ 91440 w 1661160"/>
              <a:gd name="connsiteY1" fmla="*/ 304800 h 1310640"/>
              <a:gd name="connsiteX2" fmla="*/ 0 w 1661160"/>
              <a:gd name="connsiteY2" fmla="*/ 609600 h 1310640"/>
              <a:gd name="connsiteX3" fmla="*/ 137160 w 1661160"/>
              <a:gd name="connsiteY3" fmla="*/ 914400 h 1310640"/>
              <a:gd name="connsiteX4" fmla="*/ 853440 w 1661160"/>
              <a:gd name="connsiteY4" fmla="*/ 1310640 h 1310640"/>
              <a:gd name="connsiteX5" fmla="*/ 1386840 w 1661160"/>
              <a:gd name="connsiteY5" fmla="*/ 1310640 h 1310640"/>
              <a:gd name="connsiteX6" fmla="*/ 1661160 w 1661160"/>
              <a:gd name="connsiteY6" fmla="*/ 609600 h 1310640"/>
              <a:gd name="connsiteX7" fmla="*/ 1661160 w 1661160"/>
              <a:gd name="connsiteY7" fmla="*/ 0 h 1310640"/>
              <a:gd name="connsiteX8" fmla="*/ 563880 w 1661160"/>
              <a:gd name="connsiteY8" fmla="*/ 15240 h 1310640"/>
              <a:gd name="connsiteX9" fmla="*/ 472440 w 1661160"/>
              <a:gd name="connsiteY9" fmla="*/ 106680 h 1310640"/>
              <a:gd name="connsiteX0" fmla="*/ 472440 w 1661160"/>
              <a:gd name="connsiteY0" fmla="*/ 106680 h 1310640"/>
              <a:gd name="connsiteX1" fmla="*/ 91440 w 1661160"/>
              <a:gd name="connsiteY1" fmla="*/ 304800 h 1310640"/>
              <a:gd name="connsiteX2" fmla="*/ 0 w 1661160"/>
              <a:gd name="connsiteY2" fmla="*/ 609600 h 1310640"/>
              <a:gd name="connsiteX3" fmla="*/ 137160 w 1661160"/>
              <a:gd name="connsiteY3" fmla="*/ 914400 h 1310640"/>
              <a:gd name="connsiteX4" fmla="*/ 853440 w 1661160"/>
              <a:gd name="connsiteY4" fmla="*/ 1310640 h 1310640"/>
              <a:gd name="connsiteX5" fmla="*/ 1386840 w 1661160"/>
              <a:gd name="connsiteY5" fmla="*/ 1310640 h 1310640"/>
              <a:gd name="connsiteX6" fmla="*/ 1661160 w 1661160"/>
              <a:gd name="connsiteY6" fmla="*/ 609600 h 1310640"/>
              <a:gd name="connsiteX7" fmla="*/ 1584960 w 1661160"/>
              <a:gd name="connsiteY7" fmla="*/ 0 h 1310640"/>
              <a:gd name="connsiteX8" fmla="*/ 563880 w 1661160"/>
              <a:gd name="connsiteY8" fmla="*/ 15240 h 1310640"/>
              <a:gd name="connsiteX9" fmla="*/ 472440 w 1661160"/>
              <a:gd name="connsiteY9" fmla="*/ 106680 h 1310640"/>
              <a:gd name="connsiteX0" fmla="*/ 472440 w 1661160"/>
              <a:gd name="connsiteY0" fmla="*/ 106680 h 1310640"/>
              <a:gd name="connsiteX1" fmla="*/ 91440 w 1661160"/>
              <a:gd name="connsiteY1" fmla="*/ 304800 h 1310640"/>
              <a:gd name="connsiteX2" fmla="*/ 0 w 1661160"/>
              <a:gd name="connsiteY2" fmla="*/ 609600 h 1310640"/>
              <a:gd name="connsiteX3" fmla="*/ 137160 w 1661160"/>
              <a:gd name="connsiteY3" fmla="*/ 914400 h 1310640"/>
              <a:gd name="connsiteX4" fmla="*/ 853440 w 1661160"/>
              <a:gd name="connsiteY4" fmla="*/ 1310640 h 1310640"/>
              <a:gd name="connsiteX5" fmla="*/ 1386840 w 1661160"/>
              <a:gd name="connsiteY5" fmla="*/ 1310640 h 1310640"/>
              <a:gd name="connsiteX6" fmla="*/ 1661160 w 1661160"/>
              <a:gd name="connsiteY6" fmla="*/ 609600 h 1310640"/>
              <a:gd name="connsiteX7" fmla="*/ 1584960 w 1661160"/>
              <a:gd name="connsiteY7" fmla="*/ 0 h 1310640"/>
              <a:gd name="connsiteX8" fmla="*/ 563880 w 1661160"/>
              <a:gd name="connsiteY8" fmla="*/ 15240 h 1310640"/>
              <a:gd name="connsiteX9" fmla="*/ 472440 w 1661160"/>
              <a:gd name="connsiteY9" fmla="*/ 106680 h 1310640"/>
              <a:gd name="connsiteX0" fmla="*/ 472440 w 1661160"/>
              <a:gd name="connsiteY0" fmla="*/ 106680 h 1310640"/>
              <a:gd name="connsiteX1" fmla="*/ 91440 w 1661160"/>
              <a:gd name="connsiteY1" fmla="*/ 304800 h 1310640"/>
              <a:gd name="connsiteX2" fmla="*/ 0 w 1661160"/>
              <a:gd name="connsiteY2" fmla="*/ 609600 h 1310640"/>
              <a:gd name="connsiteX3" fmla="*/ 137160 w 1661160"/>
              <a:gd name="connsiteY3" fmla="*/ 914400 h 1310640"/>
              <a:gd name="connsiteX4" fmla="*/ 853440 w 1661160"/>
              <a:gd name="connsiteY4" fmla="*/ 1310640 h 1310640"/>
              <a:gd name="connsiteX5" fmla="*/ 1386840 w 1661160"/>
              <a:gd name="connsiteY5" fmla="*/ 1310640 h 1310640"/>
              <a:gd name="connsiteX6" fmla="*/ 1661160 w 1661160"/>
              <a:gd name="connsiteY6" fmla="*/ 228600 h 1310640"/>
              <a:gd name="connsiteX7" fmla="*/ 1584960 w 1661160"/>
              <a:gd name="connsiteY7" fmla="*/ 0 h 1310640"/>
              <a:gd name="connsiteX8" fmla="*/ 563880 w 1661160"/>
              <a:gd name="connsiteY8" fmla="*/ 15240 h 1310640"/>
              <a:gd name="connsiteX9" fmla="*/ 472440 w 1661160"/>
              <a:gd name="connsiteY9" fmla="*/ 106680 h 1310640"/>
              <a:gd name="connsiteX0" fmla="*/ 563880 w 1661160"/>
              <a:gd name="connsiteY0" fmla="*/ 15240 h 1310640"/>
              <a:gd name="connsiteX1" fmla="*/ 91440 w 1661160"/>
              <a:gd name="connsiteY1" fmla="*/ 304800 h 1310640"/>
              <a:gd name="connsiteX2" fmla="*/ 0 w 1661160"/>
              <a:gd name="connsiteY2" fmla="*/ 609600 h 1310640"/>
              <a:gd name="connsiteX3" fmla="*/ 137160 w 1661160"/>
              <a:gd name="connsiteY3" fmla="*/ 914400 h 1310640"/>
              <a:gd name="connsiteX4" fmla="*/ 853440 w 1661160"/>
              <a:gd name="connsiteY4" fmla="*/ 1310640 h 1310640"/>
              <a:gd name="connsiteX5" fmla="*/ 1386840 w 1661160"/>
              <a:gd name="connsiteY5" fmla="*/ 1310640 h 1310640"/>
              <a:gd name="connsiteX6" fmla="*/ 1661160 w 1661160"/>
              <a:gd name="connsiteY6" fmla="*/ 228600 h 1310640"/>
              <a:gd name="connsiteX7" fmla="*/ 1584960 w 1661160"/>
              <a:gd name="connsiteY7" fmla="*/ 0 h 1310640"/>
              <a:gd name="connsiteX8" fmla="*/ 563880 w 1661160"/>
              <a:gd name="connsiteY8" fmla="*/ 15240 h 1310640"/>
              <a:gd name="connsiteX0" fmla="*/ 563880 w 1661160"/>
              <a:gd name="connsiteY0" fmla="*/ 64516 h 1359916"/>
              <a:gd name="connsiteX1" fmla="*/ 91440 w 1661160"/>
              <a:gd name="connsiteY1" fmla="*/ 354076 h 1359916"/>
              <a:gd name="connsiteX2" fmla="*/ 0 w 1661160"/>
              <a:gd name="connsiteY2" fmla="*/ 658876 h 1359916"/>
              <a:gd name="connsiteX3" fmla="*/ 137160 w 1661160"/>
              <a:gd name="connsiteY3" fmla="*/ 963676 h 1359916"/>
              <a:gd name="connsiteX4" fmla="*/ 853440 w 1661160"/>
              <a:gd name="connsiteY4" fmla="*/ 1359916 h 1359916"/>
              <a:gd name="connsiteX5" fmla="*/ 1386840 w 1661160"/>
              <a:gd name="connsiteY5" fmla="*/ 1359916 h 1359916"/>
              <a:gd name="connsiteX6" fmla="*/ 1661160 w 1661160"/>
              <a:gd name="connsiteY6" fmla="*/ 277876 h 1359916"/>
              <a:gd name="connsiteX7" fmla="*/ 1584960 w 1661160"/>
              <a:gd name="connsiteY7" fmla="*/ 49276 h 1359916"/>
              <a:gd name="connsiteX8" fmla="*/ 563880 w 1661160"/>
              <a:gd name="connsiteY8" fmla="*/ 64516 h 1359916"/>
              <a:gd name="connsiteX0" fmla="*/ 563880 w 1661160"/>
              <a:gd name="connsiteY0" fmla="*/ 83312 h 1378712"/>
              <a:gd name="connsiteX1" fmla="*/ 91440 w 1661160"/>
              <a:gd name="connsiteY1" fmla="*/ 372872 h 1378712"/>
              <a:gd name="connsiteX2" fmla="*/ 0 w 1661160"/>
              <a:gd name="connsiteY2" fmla="*/ 677672 h 1378712"/>
              <a:gd name="connsiteX3" fmla="*/ 137160 w 1661160"/>
              <a:gd name="connsiteY3" fmla="*/ 982472 h 1378712"/>
              <a:gd name="connsiteX4" fmla="*/ 853440 w 1661160"/>
              <a:gd name="connsiteY4" fmla="*/ 1378712 h 1378712"/>
              <a:gd name="connsiteX5" fmla="*/ 1386840 w 1661160"/>
              <a:gd name="connsiteY5" fmla="*/ 1378712 h 1378712"/>
              <a:gd name="connsiteX6" fmla="*/ 1661160 w 1661160"/>
              <a:gd name="connsiteY6" fmla="*/ 296672 h 1378712"/>
              <a:gd name="connsiteX7" fmla="*/ 1584960 w 1661160"/>
              <a:gd name="connsiteY7" fmla="*/ 68072 h 1378712"/>
              <a:gd name="connsiteX8" fmla="*/ 563880 w 1661160"/>
              <a:gd name="connsiteY8" fmla="*/ 83312 h 1378712"/>
              <a:gd name="connsiteX0" fmla="*/ 563880 w 1727708"/>
              <a:gd name="connsiteY0" fmla="*/ 83312 h 1378712"/>
              <a:gd name="connsiteX1" fmla="*/ 91440 w 1727708"/>
              <a:gd name="connsiteY1" fmla="*/ 372872 h 1378712"/>
              <a:gd name="connsiteX2" fmla="*/ 0 w 1727708"/>
              <a:gd name="connsiteY2" fmla="*/ 677672 h 1378712"/>
              <a:gd name="connsiteX3" fmla="*/ 137160 w 1727708"/>
              <a:gd name="connsiteY3" fmla="*/ 982472 h 1378712"/>
              <a:gd name="connsiteX4" fmla="*/ 853440 w 1727708"/>
              <a:gd name="connsiteY4" fmla="*/ 1378712 h 1378712"/>
              <a:gd name="connsiteX5" fmla="*/ 1386840 w 1727708"/>
              <a:gd name="connsiteY5" fmla="*/ 1378712 h 1378712"/>
              <a:gd name="connsiteX6" fmla="*/ 1661160 w 1727708"/>
              <a:gd name="connsiteY6" fmla="*/ 296672 h 1378712"/>
              <a:gd name="connsiteX7" fmla="*/ 1584960 w 1727708"/>
              <a:gd name="connsiteY7" fmla="*/ 68072 h 1378712"/>
              <a:gd name="connsiteX8" fmla="*/ 563880 w 1727708"/>
              <a:gd name="connsiteY8" fmla="*/ 83312 h 1378712"/>
              <a:gd name="connsiteX0" fmla="*/ 563880 w 1584960"/>
              <a:gd name="connsiteY0" fmla="*/ 83312 h 1378712"/>
              <a:gd name="connsiteX1" fmla="*/ 91440 w 1584960"/>
              <a:gd name="connsiteY1" fmla="*/ 372872 h 1378712"/>
              <a:gd name="connsiteX2" fmla="*/ 0 w 1584960"/>
              <a:gd name="connsiteY2" fmla="*/ 677672 h 1378712"/>
              <a:gd name="connsiteX3" fmla="*/ 137160 w 1584960"/>
              <a:gd name="connsiteY3" fmla="*/ 982472 h 1378712"/>
              <a:gd name="connsiteX4" fmla="*/ 853440 w 1584960"/>
              <a:gd name="connsiteY4" fmla="*/ 1378712 h 1378712"/>
              <a:gd name="connsiteX5" fmla="*/ 1386840 w 1584960"/>
              <a:gd name="connsiteY5" fmla="*/ 1378712 h 1378712"/>
              <a:gd name="connsiteX6" fmla="*/ 1584960 w 1584960"/>
              <a:gd name="connsiteY6" fmla="*/ 68072 h 1378712"/>
              <a:gd name="connsiteX7" fmla="*/ 563880 w 1584960"/>
              <a:gd name="connsiteY7" fmla="*/ 83312 h 1378712"/>
              <a:gd name="connsiteX0" fmla="*/ 563880 w 1781048"/>
              <a:gd name="connsiteY0" fmla="*/ 83312 h 1378712"/>
              <a:gd name="connsiteX1" fmla="*/ 91440 w 1781048"/>
              <a:gd name="connsiteY1" fmla="*/ 372872 h 1378712"/>
              <a:gd name="connsiteX2" fmla="*/ 0 w 1781048"/>
              <a:gd name="connsiteY2" fmla="*/ 677672 h 1378712"/>
              <a:gd name="connsiteX3" fmla="*/ 137160 w 1781048"/>
              <a:gd name="connsiteY3" fmla="*/ 982472 h 1378712"/>
              <a:gd name="connsiteX4" fmla="*/ 853440 w 1781048"/>
              <a:gd name="connsiteY4" fmla="*/ 1378712 h 1378712"/>
              <a:gd name="connsiteX5" fmla="*/ 1386840 w 1781048"/>
              <a:gd name="connsiteY5" fmla="*/ 1378712 h 1378712"/>
              <a:gd name="connsiteX6" fmla="*/ 1584960 w 1781048"/>
              <a:gd name="connsiteY6" fmla="*/ 68072 h 1378712"/>
              <a:gd name="connsiteX7" fmla="*/ 563880 w 1781048"/>
              <a:gd name="connsiteY7" fmla="*/ 83312 h 1378712"/>
              <a:gd name="connsiteX0" fmla="*/ 563880 w 1781048"/>
              <a:gd name="connsiteY0" fmla="*/ 130556 h 1425956"/>
              <a:gd name="connsiteX1" fmla="*/ 91440 w 1781048"/>
              <a:gd name="connsiteY1" fmla="*/ 420116 h 1425956"/>
              <a:gd name="connsiteX2" fmla="*/ 0 w 1781048"/>
              <a:gd name="connsiteY2" fmla="*/ 724916 h 1425956"/>
              <a:gd name="connsiteX3" fmla="*/ 137160 w 1781048"/>
              <a:gd name="connsiteY3" fmla="*/ 1029716 h 1425956"/>
              <a:gd name="connsiteX4" fmla="*/ 853440 w 1781048"/>
              <a:gd name="connsiteY4" fmla="*/ 1425956 h 1425956"/>
              <a:gd name="connsiteX5" fmla="*/ 1386840 w 1781048"/>
              <a:gd name="connsiteY5" fmla="*/ 1425956 h 1425956"/>
              <a:gd name="connsiteX6" fmla="*/ 1584960 w 1781048"/>
              <a:gd name="connsiteY6" fmla="*/ 115316 h 1425956"/>
              <a:gd name="connsiteX7" fmla="*/ 563880 w 1781048"/>
              <a:gd name="connsiteY7" fmla="*/ 130556 h 1425956"/>
              <a:gd name="connsiteX0" fmla="*/ 563880 w 1781048"/>
              <a:gd name="connsiteY0" fmla="*/ 130556 h 1425956"/>
              <a:gd name="connsiteX1" fmla="*/ 91440 w 1781048"/>
              <a:gd name="connsiteY1" fmla="*/ 420116 h 1425956"/>
              <a:gd name="connsiteX2" fmla="*/ 0 w 1781048"/>
              <a:gd name="connsiteY2" fmla="*/ 724916 h 1425956"/>
              <a:gd name="connsiteX3" fmla="*/ 137160 w 1781048"/>
              <a:gd name="connsiteY3" fmla="*/ 1029716 h 1425956"/>
              <a:gd name="connsiteX4" fmla="*/ 853440 w 1781048"/>
              <a:gd name="connsiteY4" fmla="*/ 1425956 h 1425956"/>
              <a:gd name="connsiteX5" fmla="*/ 1386840 w 1781048"/>
              <a:gd name="connsiteY5" fmla="*/ 1425956 h 1425956"/>
              <a:gd name="connsiteX6" fmla="*/ 1584960 w 1781048"/>
              <a:gd name="connsiteY6" fmla="*/ 115316 h 1425956"/>
              <a:gd name="connsiteX7" fmla="*/ 563880 w 1781048"/>
              <a:gd name="connsiteY7" fmla="*/ 130556 h 1425956"/>
              <a:gd name="connsiteX0" fmla="*/ 563880 w 1781048"/>
              <a:gd name="connsiteY0" fmla="*/ 130556 h 1425956"/>
              <a:gd name="connsiteX1" fmla="*/ 91440 w 1781048"/>
              <a:gd name="connsiteY1" fmla="*/ 420116 h 1425956"/>
              <a:gd name="connsiteX2" fmla="*/ 0 w 1781048"/>
              <a:gd name="connsiteY2" fmla="*/ 724916 h 1425956"/>
              <a:gd name="connsiteX3" fmla="*/ 137160 w 1781048"/>
              <a:gd name="connsiteY3" fmla="*/ 1029716 h 1425956"/>
              <a:gd name="connsiteX4" fmla="*/ 853440 w 1781048"/>
              <a:gd name="connsiteY4" fmla="*/ 1425956 h 1425956"/>
              <a:gd name="connsiteX5" fmla="*/ 1356360 w 1781048"/>
              <a:gd name="connsiteY5" fmla="*/ 1334516 h 1425956"/>
              <a:gd name="connsiteX6" fmla="*/ 1584960 w 1781048"/>
              <a:gd name="connsiteY6" fmla="*/ 115316 h 1425956"/>
              <a:gd name="connsiteX7" fmla="*/ 563880 w 1781048"/>
              <a:gd name="connsiteY7" fmla="*/ 130556 h 1425956"/>
              <a:gd name="connsiteX0" fmla="*/ 563880 w 1781048"/>
              <a:gd name="connsiteY0" fmla="*/ 130556 h 1503680"/>
              <a:gd name="connsiteX1" fmla="*/ 91440 w 1781048"/>
              <a:gd name="connsiteY1" fmla="*/ 420116 h 1503680"/>
              <a:gd name="connsiteX2" fmla="*/ 0 w 1781048"/>
              <a:gd name="connsiteY2" fmla="*/ 724916 h 1503680"/>
              <a:gd name="connsiteX3" fmla="*/ 137160 w 1781048"/>
              <a:gd name="connsiteY3" fmla="*/ 1029716 h 1503680"/>
              <a:gd name="connsiteX4" fmla="*/ 853440 w 1781048"/>
              <a:gd name="connsiteY4" fmla="*/ 1425956 h 1503680"/>
              <a:gd name="connsiteX5" fmla="*/ 1356360 w 1781048"/>
              <a:gd name="connsiteY5" fmla="*/ 1334516 h 1503680"/>
              <a:gd name="connsiteX6" fmla="*/ 1584960 w 1781048"/>
              <a:gd name="connsiteY6" fmla="*/ 115316 h 1503680"/>
              <a:gd name="connsiteX7" fmla="*/ 563880 w 1781048"/>
              <a:gd name="connsiteY7" fmla="*/ 130556 h 1503680"/>
              <a:gd name="connsiteX0" fmla="*/ 563880 w 1781048"/>
              <a:gd name="connsiteY0" fmla="*/ 130556 h 1503680"/>
              <a:gd name="connsiteX1" fmla="*/ 91440 w 1781048"/>
              <a:gd name="connsiteY1" fmla="*/ 420116 h 1503680"/>
              <a:gd name="connsiteX2" fmla="*/ 0 w 1781048"/>
              <a:gd name="connsiteY2" fmla="*/ 724916 h 1503680"/>
              <a:gd name="connsiteX3" fmla="*/ 137160 w 1781048"/>
              <a:gd name="connsiteY3" fmla="*/ 1029716 h 1503680"/>
              <a:gd name="connsiteX4" fmla="*/ 853440 w 1781048"/>
              <a:gd name="connsiteY4" fmla="*/ 1425956 h 1503680"/>
              <a:gd name="connsiteX5" fmla="*/ 1356360 w 1781048"/>
              <a:gd name="connsiteY5" fmla="*/ 1334516 h 1503680"/>
              <a:gd name="connsiteX6" fmla="*/ 1584960 w 1781048"/>
              <a:gd name="connsiteY6" fmla="*/ 115316 h 1503680"/>
              <a:gd name="connsiteX7" fmla="*/ 563880 w 1781048"/>
              <a:gd name="connsiteY7" fmla="*/ 130556 h 1503680"/>
              <a:gd name="connsiteX0" fmla="*/ 563880 w 1781048"/>
              <a:gd name="connsiteY0" fmla="*/ 130556 h 1503680"/>
              <a:gd name="connsiteX1" fmla="*/ 91440 w 1781048"/>
              <a:gd name="connsiteY1" fmla="*/ 420116 h 1503680"/>
              <a:gd name="connsiteX2" fmla="*/ 0 w 1781048"/>
              <a:gd name="connsiteY2" fmla="*/ 724916 h 1503680"/>
              <a:gd name="connsiteX3" fmla="*/ 137160 w 1781048"/>
              <a:gd name="connsiteY3" fmla="*/ 1029716 h 1503680"/>
              <a:gd name="connsiteX4" fmla="*/ 853440 w 1781048"/>
              <a:gd name="connsiteY4" fmla="*/ 1425956 h 1503680"/>
              <a:gd name="connsiteX5" fmla="*/ 1356360 w 1781048"/>
              <a:gd name="connsiteY5" fmla="*/ 1334516 h 1503680"/>
              <a:gd name="connsiteX6" fmla="*/ 1584960 w 1781048"/>
              <a:gd name="connsiteY6" fmla="*/ 115316 h 1503680"/>
              <a:gd name="connsiteX7" fmla="*/ 563880 w 1781048"/>
              <a:gd name="connsiteY7" fmla="*/ 130556 h 1503680"/>
              <a:gd name="connsiteX0" fmla="*/ 563880 w 1781048"/>
              <a:gd name="connsiteY0" fmla="*/ 130556 h 1503680"/>
              <a:gd name="connsiteX1" fmla="*/ 91440 w 1781048"/>
              <a:gd name="connsiteY1" fmla="*/ 420116 h 1503680"/>
              <a:gd name="connsiteX2" fmla="*/ 0 w 1781048"/>
              <a:gd name="connsiteY2" fmla="*/ 724916 h 1503680"/>
              <a:gd name="connsiteX3" fmla="*/ 137160 w 1781048"/>
              <a:gd name="connsiteY3" fmla="*/ 1029716 h 1503680"/>
              <a:gd name="connsiteX4" fmla="*/ 853440 w 1781048"/>
              <a:gd name="connsiteY4" fmla="*/ 1425956 h 1503680"/>
              <a:gd name="connsiteX5" fmla="*/ 1356360 w 1781048"/>
              <a:gd name="connsiteY5" fmla="*/ 1334516 h 1503680"/>
              <a:gd name="connsiteX6" fmla="*/ 1584960 w 1781048"/>
              <a:gd name="connsiteY6" fmla="*/ 115316 h 1503680"/>
              <a:gd name="connsiteX7" fmla="*/ 563880 w 1781048"/>
              <a:gd name="connsiteY7" fmla="*/ 130556 h 1503680"/>
              <a:gd name="connsiteX0" fmla="*/ 563880 w 1781048"/>
              <a:gd name="connsiteY0" fmla="*/ 130556 h 1503680"/>
              <a:gd name="connsiteX1" fmla="*/ 91440 w 1781048"/>
              <a:gd name="connsiteY1" fmla="*/ 420116 h 1503680"/>
              <a:gd name="connsiteX2" fmla="*/ 0 w 1781048"/>
              <a:gd name="connsiteY2" fmla="*/ 724916 h 1503680"/>
              <a:gd name="connsiteX3" fmla="*/ 137160 w 1781048"/>
              <a:gd name="connsiteY3" fmla="*/ 1029716 h 1503680"/>
              <a:gd name="connsiteX4" fmla="*/ 853440 w 1781048"/>
              <a:gd name="connsiteY4" fmla="*/ 1425956 h 1503680"/>
              <a:gd name="connsiteX5" fmla="*/ 1356360 w 1781048"/>
              <a:gd name="connsiteY5" fmla="*/ 1334516 h 1503680"/>
              <a:gd name="connsiteX6" fmla="*/ 1584960 w 1781048"/>
              <a:gd name="connsiteY6" fmla="*/ 115316 h 1503680"/>
              <a:gd name="connsiteX7" fmla="*/ 563880 w 1781048"/>
              <a:gd name="connsiteY7" fmla="*/ 130556 h 1503680"/>
              <a:gd name="connsiteX0" fmla="*/ 600456 w 1817624"/>
              <a:gd name="connsiteY0" fmla="*/ 130556 h 1503680"/>
              <a:gd name="connsiteX1" fmla="*/ 128016 w 1817624"/>
              <a:gd name="connsiteY1" fmla="*/ 420116 h 1503680"/>
              <a:gd name="connsiteX2" fmla="*/ 36576 w 1817624"/>
              <a:gd name="connsiteY2" fmla="*/ 724916 h 1503680"/>
              <a:gd name="connsiteX3" fmla="*/ 173736 w 1817624"/>
              <a:gd name="connsiteY3" fmla="*/ 1029716 h 1503680"/>
              <a:gd name="connsiteX4" fmla="*/ 890016 w 1817624"/>
              <a:gd name="connsiteY4" fmla="*/ 1425956 h 1503680"/>
              <a:gd name="connsiteX5" fmla="*/ 1392936 w 1817624"/>
              <a:gd name="connsiteY5" fmla="*/ 1334516 h 1503680"/>
              <a:gd name="connsiteX6" fmla="*/ 1621536 w 1817624"/>
              <a:gd name="connsiteY6" fmla="*/ 115316 h 1503680"/>
              <a:gd name="connsiteX7" fmla="*/ 600456 w 1817624"/>
              <a:gd name="connsiteY7" fmla="*/ 130556 h 1503680"/>
              <a:gd name="connsiteX0" fmla="*/ 601980 w 1819148"/>
              <a:gd name="connsiteY0" fmla="*/ 130556 h 1503680"/>
              <a:gd name="connsiteX1" fmla="*/ 129540 w 1819148"/>
              <a:gd name="connsiteY1" fmla="*/ 420116 h 1503680"/>
              <a:gd name="connsiteX2" fmla="*/ 38100 w 1819148"/>
              <a:gd name="connsiteY2" fmla="*/ 724916 h 1503680"/>
              <a:gd name="connsiteX3" fmla="*/ 175260 w 1819148"/>
              <a:gd name="connsiteY3" fmla="*/ 1029716 h 1503680"/>
              <a:gd name="connsiteX4" fmla="*/ 891540 w 1819148"/>
              <a:gd name="connsiteY4" fmla="*/ 1425956 h 1503680"/>
              <a:gd name="connsiteX5" fmla="*/ 1394460 w 1819148"/>
              <a:gd name="connsiteY5" fmla="*/ 1334516 h 1503680"/>
              <a:gd name="connsiteX6" fmla="*/ 1623060 w 1819148"/>
              <a:gd name="connsiteY6" fmla="*/ 115316 h 1503680"/>
              <a:gd name="connsiteX7" fmla="*/ 601980 w 1819148"/>
              <a:gd name="connsiteY7" fmla="*/ 130556 h 1503680"/>
              <a:gd name="connsiteX0" fmla="*/ 601980 w 1819148"/>
              <a:gd name="connsiteY0" fmla="*/ 130556 h 1503680"/>
              <a:gd name="connsiteX1" fmla="*/ 129540 w 1819148"/>
              <a:gd name="connsiteY1" fmla="*/ 420116 h 1503680"/>
              <a:gd name="connsiteX2" fmla="*/ 38100 w 1819148"/>
              <a:gd name="connsiteY2" fmla="*/ 724916 h 1503680"/>
              <a:gd name="connsiteX3" fmla="*/ 175260 w 1819148"/>
              <a:gd name="connsiteY3" fmla="*/ 1029716 h 1503680"/>
              <a:gd name="connsiteX4" fmla="*/ 891540 w 1819148"/>
              <a:gd name="connsiteY4" fmla="*/ 1425956 h 1503680"/>
              <a:gd name="connsiteX5" fmla="*/ 1394460 w 1819148"/>
              <a:gd name="connsiteY5" fmla="*/ 1334516 h 1503680"/>
              <a:gd name="connsiteX6" fmla="*/ 1623060 w 1819148"/>
              <a:gd name="connsiteY6" fmla="*/ 115316 h 1503680"/>
              <a:gd name="connsiteX7" fmla="*/ 601980 w 1819148"/>
              <a:gd name="connsiteY7" fmla="*/ 130556 h 1503680"/>
              <a:gd name="connsiteX0" fmla="*/ 601980 w 1819148"/>
              <a:gd name="connsiteY0" fmla="*/ 130556 h 1503680"/>
              <a:gd name="connsiteX1" fmla="*/ 129540 w 1819148"/>
              <a:gd name="connsiteY1" fmla="*/ 420116 h 1503680"/>
              <a:gd name="connsiteX2" fmla="*/ 38100 w 1819148"/>
              <a:gd name="connsiteY2" fmla="*/ 724916 h 1503680"/>
              <a:gd name="connsiteX3" fmla="*/ 175260 w 1819148"/>
              <a:gd name="connsiteY3" fmla="*/ 1029716 h 1503680"/>
              <a:gd name="connsiteX4" fmla="*/ 891540 w 1819148"/>
              <a:gd name="connsiteY4" fmla="*/ 1425956 h 1503680"/>
              <a:gd name="connsiteX5" fmla="*/ 1394460 w 1819148"/>
              <a:gd name="connsiteY5" fmla="*/ 1334516 h 1503680"/>
              <a:gd name="connsiteX6" fmla="*/ 1623060 w 1819148"/>
              <a:gd name="connsiteY6" fmla="*/ 115316 h 1503680"/>
              <a:gd name="connsiteX7" fmla="*/ 601980 w 1819148"/>
              <a:gd name="connsiteY7" fmla="*/ 130556 h 1503680"/>
              <a:gd name="connsiteX0" fmla="*/ 601980 w 1819148"/>
              <a:gd name="connsiteY0" fmla="*/ 130556 h 1503680"/>
              <a:gd name="connsiteX1" fmla="*/ 129540 w 1819148"/>
              <a:gd name="connsiteY1" fmla="*/ 420116 h 1503680"/>
              <a:gd name="connsiteX2" fmla="*/ 38100 w 1819148"/>
              <a:gd name="connsiteY2" fmla="*/ 724916 h 1503680"/>
              <a:gd name="connsiteX3" fmla="*/ 175260 w 1819148"/>
              <a:gd name="connsiteY3" fmla="*/ 1029716 h 1503680"/>
              <a:gd name="connsiteX4" fmla="*/ 891540 w 1819148"/>
              <a:gd name="connsiteY4" fmla="*/ 1425956 h 1503680"/>
              <a:gd name="connsiteX5" fmla="*/ 1394460 w 1819148"/>
              <a:gd name="connsiteY5" fmla="*/ 1334516 h 1503680"/>
              <a:gd name="connsiteX6" fmla="*/ 1623060 w 1819148"/>
              <a:gd name="connsiteY6" fmla="*/ 115316 h 1503680"/>
              <a:gd name="connsiteX7" fmla="*/ 601980 w 1819148"/>
              <a:gd name="connsiteY7" fmla="*/ 130556 h 150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19148" h="1503680">
                <a:moveTo>
                  <a:pt x="601980" y="130556"/>
                </a:moveTo>
                <a:cubicBezTo>
                  <a:pt x="444500" y="227076"/>
                  <a:pt x="245872" y="259588"/>
                  <a:pt x="129540" y="420116"/>
                </a:cubicBezTo>
                <a:cubicBezTo>
                  <a:pt x="62484" y="524764"/>
                  <a:pt x="0" y="588264"/>
                  <a:pt x="38100" y="724916"/>
                </a:cubicBezTo>
                <a:cubicBezTo>
                  <a:pt x="77724" y="892048"/>
                  <a:pt x="97536" y="949452"/>
                  <a:pt x="175260" y="1029716"/>
                </a:cubicBezTo>
                <a:cubicBezTo>
                  <a:pt x="424688" y="1292860"/>
                  <a:pt x="622300" y="1412748"/>
                  <a:pt x="891540" y="1425956"/>
                </a:cubicBezTo>
                <a:cubicBezTo>
                  <a:pt x="1056132" y="1494536"/>
                  <a:pt x="1176528" y="1503680"/>
                  <a:pt x="1394460" y="1334516"/>
                </a:cubicBezTo>
                <a:cubicBezTo>
                  <a:pt x="1670812" y="947928"/>
                  <a:pt x="1819148" y="570484"/>
                  <a:pt x="1623060" y="115316"/>
                </a:cubicBezTo>
                <a:cubicBezTo>
                  <a:pt x="1432052" y="0"/>
                  <a:pt x="913384" y="66040"/>
                  <a:pt x="601980" y="130556"/>
                </a:cubicBezTo>
                <a:close/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9" name="內容版面配置區 2"/>
          <p:cNvSpPr txBox="1">
            <a:spLocks/>
          </p:cNvSpPr>
          <p:nvPr/>
        </p:nvSpPr>
        <p:spPr bwMode="auto">
          <a:xfrm>
            <a:off x="304800" y="1676400"/>
            <a:ext cx="8537448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19088" indent="-319088">
              <a:spcBef>
                <a:spcPts val="700"/>
              </a:spcBef>
              <a:buClr>
                <a:srgbClr val="C00000"/>
              </a:buClr>
              <a:buSzPct val="60000"/>
              <a:buFont typeface="Wingdings" pitchFamily="2" charset="2"/>
              <a:buChar char="q"/>
              <a:defRPr/>
            </a:pPr>
            <a:r>
              <a:rPr lang="en-US" altLang="zh-TW" sz="2800" dirty="0" smtClean="0">
                <a:solidFill>
                  <a:prstClr val="black"/>
                </a:solidFill>
                <a:latin typeface="Tw Cen MT"/>
              </a:rPr>
              <a:t>1. Identifying </a:t>
            </a:r>
            <a:r>
              <a:rPr lang="en-US" altLang="zh-TW" sz="2800" dirty="0" smtClean="0">
                <a:solidFill>
                  <a:srgbClr val="FF0000"/>
                </a:solidFill>
                <a:latin typeface="Tw Cen MT"/>
              </a:rPr>
              <a:t>bridge nodes</a:t>
            </a:r>
          </a:p>
          <a:p>
            <a:pPr marL="639763" lvl="1" indent="-273050">
              <a:spcBef>
                <a:spcPts val="550"/>
              </a:spcBef>
              <a:buClr>
                <a:srgbClr val="C00000"/>
              </a:buClr>
              <a:buSzPct val="70000"/>
              <a:buFont typeface="Wingdings" pitchFamily="2" charset="2"/>
              <a:buChar char="q"/>
              <a:defRPr/>
            </a:pPr>
            <a:r>
              <a:rPr lang="en-US" altLang="zh-TW" sz="2400" dirty="0" smtClean="0">
                <a:solidFill>
                  <a:prstClr val="black"/>
                </a:solidFill>
                <a:latin typeface="Tw Cen MT"/>
              </a:rPr>
              <a:t>First, identifying bridge nodes and remove or duplicate these nodes.</a:t>
            </a:r>
          </a:p>
          <a:p>
            <a:pPr marL="1096963" lvl="2" indent="-273050">
              <a:spcBef>
                <a:spcPts val="550"/>
              </a:spcBef>
              <a:buClr>
                <a:srgbClr val="C00000"/>
              </a:buClr>
              <a:buSzPct val="70000"/>
              <a:buFont typeface="Wingdings" pitchFamily="2" charset="2"/>
              <a:buChar char="q"/>
              <a:defRPr/>
            </a:pPr>
            <a:r>
              <a:rPr lang="en-US" altLang="zh-TW" sz="2000" dirty="0" smtClean="0">
                <a:solidFill>
                  <a:prstClr val="black"/>
                </a:solidFill>
                <a:latin typeface="Tw Cen MT"/>
              </a:rPr>
              <a:t>Duplicate nodes have connection b/t them.</a:t>
            </a:r>
          </a:p>
          <a:p>
            <a:pPr marL="639763" lvl="1" indent="-273050">
              <a:spcBef>
                <a:spcPts val="550"/>
              </a:spcBef>
              <a:buClr>
                <a:srgbClr val="C00000"/>
              </a:buClr>
              <a:buSzPct val="70000"/>
              <a:buFont typeface="Wingdings" pitchFamily="2" charset="2"/>
              <a:buChar char="q"/>
              <a:defRPr/>
            </a:pPr>
            <a:r>
              <a:rPr lang="en-US" altLang="zh-TW" sz="2400" dirty="0" smtClean="0">
                <a:solidFill>
                  <a:prstClr val="black"/>
                </a:solidFill>
                <a:latin typeface="Tw Cen MT"/>
              </a:rPr>
              <a:t>Then, apply hard clustering algorithm.</a:t>
            </a:r>
          </a:p>
          <a:p>
            <a:pPr marL="1096963" lvl="2" indent="-273050">
              <a:spcBef>
                <a:spcPts val="550"/>
              </a:spcBef>
              <a:buClr>
                <a:srgbClr val="C00000"/>
              </a:buClr>
              <a:buSzPct val="70000"/>
              <a:buFont typeface="Wingdings" pitchFamily="2" charset="2"/>
              <a:buChar char="q"/>
              <a:defRPr/>
            </a:pPr>
            <a:r>
              <a:rPr lang="en-US" altLang="zh-TW" sz="2000" dirty="0" smtClean="0">
                <a:solidFill>
                  <a:prstClr val="black"/>
                </a:solidFill>
                <a:latin typeface="Tw Cen MT"/>
              </a:rPr>
              <a:t>If bridge nodes was removed, add them back.</a:t>
            </a:r>
          </a:p>
          <a:p>
            <a:pPr marL="639763" lvl="1" indent="-273050">
              <a:spcBef>
                <a:spcPts val="550"/>
              </a:spcBef>
              <a:buClr>
                <a:srgbClr val="C00000"/>
              </a:buClr>
              <a:buSzPct val="70000"/>
              <a:buFont typeface="Wingdings" pitchFamily="2" charset="2"/>
              <a:buChar char="q"/>
              <a:defRPr/>
            </a:pPr>
            <a:r>
              <a:rPr lang="en-US" altLang="zh-TW" sz="2400" dirty="0" smtClean="0">
                <a:solidFill>
                  <a:prstClr val="black"/>
                </a:solidFill>
                <a:latin typeface="Tw Cen MT"/>
              </a:rPr>
              <a:t>E.g. </a:t>
            </a:r>
            <a:r>
              <a:rPr lang="en-US" altLang="zh-TW" sz="2400" dirty="0" err="1" smtClean="0">
                <a:solidFill>
                  <a:prstClr val="black"/>
                </a:solidFill>
                <a:latin typeface="Tw Cen MT"/>
              </a:rPr>
              <a:t>DECAFF</a:t>
            </a:r>
            <a:r>
              <a:rPr lang="en-US" altLang="zh-TW" sz="2400" dirty="0" smtClean="0">
                <a:solidFill>
                  <a:prstClr val="black"/>
                </a:solidFill>
                <a:latin typeface="Tw Cen MT"/>
              </a:rPr>
              <a:t> </a:t>
            </a:r>
            <a:r>
              <a:rPr lang="en-US" altLang="zh-TW" sz="1600" dirty="0" smtClean="0">
                <a:solidFill>
                  <a:prstClr val="black"/>
                </a:solidFill>
                <a:latin typeface="Tw Cen MT"/>
              </a:rPr>
              <a:t>[Li2007]</a:t>
            </a:r>
            <a:r>
              <a:rPr lang="en-US" altLang="zh-TW" sz="2400" dirty="0" smtClean="0">
                <a:solidFill>
                  <a:prstClr val="black"/>
                </a:solidFill>
                <a:latin typeface="Tw Cen MT"/>
              </a:rPr>
              <a:t>, Peacock </a:t>
            </a:r>
            <a:r>
              <a:rPr lang="en-US" altLang="zh-TW" sz="1600" dirty="0" smtClean="0">
                <a:solidFill>
                  <a:prstClr val="black"/>
                </a:solidFill>
                <a:latin typeface="Tw Cen MT"/>
              </a:rPr>
              <a:t>[Gregory2009]</a:t>
            </a:r>
          </a:p>
          <a:p>
            <a:pPr marL="639763" lvl="1" indent="-273050">
              <a:spcBef>
                <a:spcPts val="550"/>
              </a:spcBef>
              <a:buClr>
                <a:srgbClr val="C00000"/>
              </a:buClr>
              <a:buSzPct val="70000"/>
              <a:buFont typeface="Wingdings" pitchFamily="2" charset="2"/>
              <a:buChar char="q"/>
              <a:defRPr/>
            </a:pPr>
            <a:r>
              <a:rPr lang="en-US" altLang="zh-TW" sz="2400" dirty="0" smtClean="0">
                <a:solidFill>
                  <a:prstClr val="black"/>
                </a:solidFill>
                <a:latin typeface="Tw Cen MT"/>
              </a:rPr>
              <a:t>Cons: Only a small part of nodes can be identified as bridge nodes.</a:t>
            </a:r>
          </a:p>
        </p:txBody>
      </p:sp>
      <p:sp>
        <p:nvSpPr>
          <p:cNvPr id="41" name="手繪多邊形 40"/>
          <p:cNvSpPr/>
          <p:nvPr/>
        </p:nvSpPr>
        <p:spPr>
          <a:xfrm>
            <a:off x="5029200" y="5308092"/>
            <a:ext cx="2116836" cy="1386840"/>
          </a:xfrm>
          <a:custGeom>
            <a:avLst/>
            <a:gdLst>
              <a:gd name="connsiteX0" fmla="*/ 1478280 w 1524000"/>
              <a:gd name="connsiteY0" fmla="*/ 30480 h 1402080"/>
              <a:gd name="connsiteX1" fmla="*/ 853440 w 1524000"/>
              <a:gd name="connsiteY1" fmla="*/ 15240 h 1402080"/>
              <a:gd name="connsiteX2" fmla="*/ 106680 w 1524000"/>
              <a:gd name="connsiteY2" fmla="*/ 335280 h 1402080"/>
              <a:gd name="connsiteX3" fmla="*/ 0 w 1524000"/>
              <a:gd name="connsiteY3" fmla="*/ 822960 h 1402080"/>
              <a:gd name="connsiteX4" fmla="*/ 365760 w 1524000"/>
              <a:gd name="connsiteY4" fmla="*/ 1173480 h 1402080"/>
              <a:gd name="connsiteX5" fmla="*/ 838200 w 1524000"/>
              <a:gd name="connsiteY5" fmla="*/ 1386840 h 1402080"/>
              <a:gd name="connsiteX6" fmla="*/ 1295400 w 1524000"/>
              <a:gd name="connsiteY6" fmla="*/ 1402080 h 1402080"/>
              <a:gd name="connsiteX7" fmla="*/ 1524000 w 1524000"/>
              <a:gd name="connsiteY7" fmla="*/ 0 h 1402080"/>
              <a:gd name="connsiteX8" fmla="*/ 1478280 w 1524000"/>
              <a:gd name="connsiteY8" fmla="*/ 30480 h 1402080"/>
              <a:gd name="connsiteX0" fmla="*/ 1478280 w 1508760"/>
              <a:gd name="connsiteY0" fmla="*/ 15240 h 1386840"/>
              <a:gd name="connsiteX1" fmla="*/ 853440 w 1508760"/>
              <a:gd name="connsiteY1" fmla="*/ 0 h 1386840"/>
              <a:gd name="connsiteX2" fmla="*/ 106680 w 1508760"/>
              <a:gd name="connsiteY2" fmla="*/ 320040 h 1386840"/>
              <a:gd name="connsiteX3" fmla="*/ 0 w 1508760"/>
              <a:gd name="connsiteY3" fmla="*/ 807720 h 1386840"/>
              <a:gd name="connsiteX4" fmla="*/ 365760 w 1508760"/>
              <a:gd name="connsiteY4" fmla="*/ 1158240 h 1386840"/>
              <a:gd name="connsiteX5" fmla="*/ 838200 w 1508760"/>
              <a:gd name="connsiteY5" fmla="*/ 1371600 h 1386840"/>
              <a:gd name="connsiteX6" fmla="*/ 1295400 w 1508760"/>
              <a:gd name="connsiteY6" fmla="*/ 1386840 h 1386840"/>
              <a:gd name="connsiteX7" fmla="*/ 1508760 w 1508760"/>
              <a:gd name="connsiteY7" fmla="*/ 60960 h 1386840"/>
              <a:gd name="connsiteX8" fmla="*/ 1478280 w 1508760"/>
              <a:gd name="connsiteY8" fmla="*/ 15240 h 1386840"/>
              <a:gd name="connsiteX0" fmla="*/ 1432560 w 1508760"/>
              <a:gd name="connsiteY0" fmla="*/ 0 h 1402080"/>
              <a:gd name="connsiteX1" fmla="*/ 853440 w 1508760"/>
              <a:gd name="connsiteY1" fmla="*/ 15240 h 1402080"/>
              <a:gd name="connsiteX2" fmla="*/ 106680 w 1508760"/>
              <a:gd name="connsiteY2" fmla="*/ 335280 h 1402080"/>
              <a:gd name="connsiteX3" fmla="*/ 0 w 1508760"/>
              <a:gd name="connsiteY3" fmla="*/ 822960 h 1402080"/>
              <a:gd name="connsiteX4" fmla="*/ 365760 w 1508760"/>
              <a:gd name="connsiteY4" fmla="*/ 1173480 h 1402080"/>
              <a:gd name="connsiteX5" fmla="*/ 838200 w 1508760"/>
              <a:gd name="connsiteY5" fmla="*/ 1386840 h 1402080"/>
              <a:gd name="connsiteX6" fmla="*/ 1295400 w 1508760"/>
              <a:gd name="connsiteY6" fmla="*/ 1402080 h 1402080"/>
              <a:gd name="connsiteX7" fmla="*/ 1508760 w 1508760"/>
              <a:gd name="connsiteY7" fmla="*/ 76200 h 1402080"/>
              <a:gd name="connsiteX8" fmla="*/ 1432560 w 1508760"/>
              <a:gd name="connsiteY8" fmla="*/ 0 h 1402080"/>
              <a:gd name="connsiteX0" fmla="*/ 1432560 w 1432560"/>
              <a:gd name="connsiteY0" fmla="*/ 0 h 1402080"/>
              <a:gd name="connsiteX1" fmla="*/ 853440 w 1432560"/>
              <a:gd name="connsiteY1" fmla="*/ 15240 h 1402080"/>
              <a:gd name="connsiteX2" fmla="*/ 106680 w 1432560"/>
              <a:gd name="connsiteY2" fmla="*/ 335280 h 1402080"/>
              <a:gd name="connsiteX3" fmla="*/ 0 w 1432560"/>
              <a:gd name="connsiteY3" fmla="*/ 822960 h 1402080"/>
              <a:gd name="connsiteX4" fmla="*/ 365760 w 1432560"/>
              <a:gd name="connsiteY4" fmla="*/ 1173480 h 1402080"/>
              <a:gd name="connsiteX5" fmla="*/ 838200 w 1432560"/>
              <a:gd name="connsiteY5" fmla="*/ 1386840 h 1402080"/>
              <a:gd name="connsiteX6" fmla="*/ 1295400 w 1432560"/>
              <a:gd name="connsiteY6" fmla="*/ 1402080 h 1402080"/>
              <a:gd name="connsiteX7" fmla="*/ 1356360 w 1432560"/>
              <a:gd name="connsiteY7" fmla="*/ 914400 h 1402080"/>
              <a:gd name="connsiteX8" fmla="*/ 1432560 w 1432560"/>
              <a:gd name="connsiteY8" fmla="*/ 0 h 1402080"/>
              <a:gd name="connsiteX0" fmla="*/ 1432560 w 1432560"/>
              <a:gd name="connsiteY0" fmla="*/ 0 h 1386840"/>
              <a:gd name="connsiteX1" fmla="*/ 853440 w 1432560"/>
              <a:gd name="connsiteY1" fmla="*/ 15240 h 1386840"/>
              <a:gd name="connsiteX2" fmla="*/ 106680 w 1432560"/>
              <a:gd name="connsiteY2" fmla="*/ 335280 h 1386840"/>
              <a:gd name="connsiteX3" fmla="*/ 0 w 1432560"/>
              <a:gd name="connsiteY3" fmla="*/ 822960 h 1386840"/>
              <a:gd name="connsiteX4" fmla="*/ 365760 w 1432560"/>
              <a:gd name="connsiteY4" fmla="*/ 1173480 h 1386840"/>
              <a:gd name="connsiteX5" fmla="*/ 838200 w 1432560"/>
              <a:gd name="connsiteY5" fmla="*/ 1386840 h 1386840"/>
              <a:gd name="connsiteX6" fmla="*/ 1127760 w 1432560"/>
              <a:gd name="connsiteY6" fmla="*/ 1371600 h 1386840"/>
              <a:gd name="connsiteX7" fmla="*/ 1356360 w 1432560"/>
              <a:gd name="connsiteY7" fmla="*/ 914400 h 1386840"/>
              <a:gd name="connsiteX8" fmla="*/ 1432560 w 1432560"/>
              <a:gd name="connsiteY8" fmla="*/ 0 h 1386840"/>
              <a:gd name="connsiteX0" fmla="*/ 1356360 w 1356360"/>
              <a:gd name="connsiteY0" fmla="*/ 60960 h 1371600"/>
              <a:gd name="connsiteX1" fmla="*/ 853440 w 1356360"/>
              <a:gd name="connsiteY1" fmla="*/ 0 h 1371600"/>
              <a:gd name="connsiteX2" fmla="*/ 106680 w 1356360"/>
              <a:gd name="connsiteY2" fmla="*/ 320040 h 1371600"/>
              <a:gd name="connsiteX3" fmla="*/ 0 w 1356360"/>
              <a:gd name="connsiteY3" fmla="*/ 807720 h 1371600"/>
              <a:gd name="connsiteX4" fmla="*/ 365760 w 1356360"/>
              <a:gd name="connsiteY4" fmla="*/ 1158240 h 1371600"/>
              <a:gd name="connsiteX5" fmla="*/ 838200 w 1356360"/>
              <a:gd name="connsiteY5" fmla="*/ 1371600 h 1371600"/>
              <a:gd name="connsiteX6" fmla="*/ 1127760 w 1356360"/>
              <a:gd name="connsiteY6" fmla="*/ 1356360 h 1371600"/>
              <a:gd name="connsiteX7" fmla="*/ 1356360 w 1356360"/>
              <a:gd name="connsiteY7" fmla="*/ 899160 h 1371600"/>
              <a:gd name="connsiteX8" fmla="*/ 1356360 w 1356360"/>
              <a:gd name="connsiteY8" fmla="*/ 60960 h 1371600"/>
              <a:gd name="connsiteX0" fmla="*/ 1356360 w 1356360"/>
              <a:gd name="connsiteY0" fmla="*/ 60960 h 1371600"/>
              <a:gd name="connsiteX1" fmla="*/ 1243584 w 1356360"/>
              <a:gd name="connsiteY1" fmla="*/ 47244 h 1371600"/>
              <a:gd name="connsiteX2" fmla="*/ 853440 w 1356360"/>
              <a:gd name="connsiteY2" fmla="*/ 0 h 1371600"/>
              <a:gd name="connsiteX3" fmla="*/ 106680 w 1356360"/>
              <a:gd name="connsiteY3" fmla="*/ 320040 h 1371600"/>
              <a:gd name="connsiteX4" fmla="*/ 0 w 1356360"/>
              <a:gd name="connsiteY4" fmla="*/ 807720 h 1371600"/>
              <a:gd name="connsiteX5" fmla="*/ 365760 w 1356360"/>
              <a:gd name="connsiteY5" fmla="*/ 1158240 h 1371600"/>
              <a:gd name="connsiteX6" fmla="*/ 838200 w 1356360"/>
              <a:gd name="connsiteY6" fmla="*/ 1371600 h 1371600"/>
              <a:gd name="connsiteX7" fmla="*/ 1127760 w 1356360"/>
              <a:gd name="connsiteY7" fmla="*/ 1356360 h 1371600"/>
              <a:gd name="connsiteX8" fmla="*/ 1356360 w 1356360"/>
              <a:gd name="connsiteY8" fmla="*/ 899160 h 1371600"/>
              <a:gd name="connsiteX9" fmla="*/ 1356360 w 1356360"/>
              <a:gd name="connsiteY9" fmla="*/ 60960 h 1371600"/>
              <a:gd name="connsiteX0" fmla="*/ 1356360 w 1356360"/>
              <a:gd name="connsiteY0" fmla="*/ 60960 h 1371600"/>
              <a:gd name="connsiteX1" fmla="*/ 1243584 w 1356360"/>
              <a:gd name="connsiteY1" fmla="*/ 47244 h 1371600"/>
              <a:gd name="connsiteX2" fmla="*/ 853440 w 1356360"/>
              <a:gd name="connsiteY2" fmla="*/ 0 h 1371600"/>
              <a:gd name="connsiteX3" fmla="*/ 106680 w 1356360"/>
              <a:gd name="connsiteY3" fmla="*/ 320040 h 1371600"/>
              <a:gd name="connsiteX4" fmla="*/ 0 w 1356360"/>
              <a:gd name="connsiteY4" fmla="*/ 807720 h 1371600"/>
              <a:gd name="connsiteX5" fmla="*/ 365760 w 1356360"/>
              <a:gd name="connsiteY5" fmla="*/ 1158240 h 1371600"/>
              <a:gd name="connsiteX6" fmla="*/ 838200 w 1356360"/>
              <a:gd name="connsiteY6" fmla="*/ 1371600 h 1371600"/>
              <a:gd name="connsiteX7" fmla="*/ 1127760 w 1356360"/>
              <a:gd name="connsiteY7" fmla="*/ 1356360 h 1371600"/>
              <a:gd name="connsiteX8" fmla="*/ 1356360 w 1356360"/>
              <a:gd name="connsiteY8" fmla="*/ 899160 h 1371600"/>
              <a:gd name="connsiteX9" fmla="*/ 1356360 w 1356360"/>
              <a:gd name="connsiteY9" fmla="*/ 60960 h 1371600"/>
              <a:gd name="connsiteX0" fmla="*/ 1356360 w 1390904"/>
              <a:gd name="connsiteY0" fmla="*/ 94488 h 1405128"/>
              <a:gd name="connsiteX1" fmla="*/ 1280160 w 1390904"/>
              <a:gd name="connsiteY1" fmla="*/ 18288 h 1405128"/>
              <a:gd name="connsiteX2" fmla="*/ 853440 w 1390904"/>
              <a:gd name="connsiteY2" fmla="*/ 33528 h 1405128"/>
              <a:gd name="connsiteX3" fmla="*/ 106680 w 1390904"/>
              <a:gd name="connsiteY3" fmla="*/ 353568 h 1405128"/>
              <a:gd name="connsiteX4" fmla="*/ 0 w 1390904"/>
              <a:gd name="connsiteY4" fmla="*/ 841248 h 1405128"/>
              <a:gd name="connsiteX5" fmla="*/ 365760 w 1390904"/>
              <a:gd name="connsiteY5" fmla="*/ 1191768 h 1405128"/>
              <a:gd name="connsiteX6" fmla="*/ 838200 w 1390904"/>
              <a:gd name="connsiteY6" fmla="*/ 1405128 h 1405128"/>
              <a:gd name="connsiteX7" fmla="*/ 1127760 w 1390904"/>
              <a:gd name="connsiteY7" fmla="*/ 1389888 h 1405128"/>
              <a:gd name="connsiteX8" fmla="*/ 1356360 w 1390904"/>
              <a:gd name="connsiteY8" fmla="*/ 932688 h 1405128"/>
              <a:gd name="connsiteX9" fmla="*/ 1356360 w 1390904"/>
              <a:gd name="connsiteY9" fmla="*/ 94488 h 1405128"/>
              <a:gd name="connsiteX0" fmla="*/ 1356360 w 1390904"/>
              <a:gd name="connsiteY0" fmla="*/ 704088 h 1405128"/>
              <a:gd name="connsiteX1" fmla="*/ 1280160 w 1390904"/>
              <a:gd name="connsiteY1" fmla="*/ 18288 h 1405128"/>
              <a:gd name="connsiteX2" fmla="*/ 853440 w 1390904"/>
              <a:gd name="connsiteY2" fmla="*/ 33528 h 1405128"/>
              <a:gd name="connsiteX3" fmla="*/ 106680 w 1390904"/>
              <a:gd name="connsiteY3" fmla="*/ 353568 h 1405128"/>
              <a:gd name="connsiteX4" fmla="*/ 0 w 1390904"/>
              <a:gd name="connsiteY4" fmla="*/ 841248 h 1405128"/>
              <a:gd name="connsiteX5" fmla="*/ 365760 w 1390904"/>
              <a:gd name="connsiteY5" fmla="*/ 1191768 h 1405128"/>
              <a:gd name="connsiteX6" fmla="*/ 838200 w 1390904"/>
              <a:gd name="connsiteY6" fmla="*/ 1405128 h 1405128"/>
              <a:gd name="connsiteX7" fmla="*/ 1127760 w 1390904"/>
              <a:gd name="connsiteY7" fmla="*/ 1389888 h 1405128"/>
              <a:gd name="connsiteX8" fmla="*/ 1356360 w 1390904"/>
              <a:gd name="connsiteY8" fmla="*/ 932688 h 1405128"/>
              <a:gd name="connsiteX9" fmla="*/ 1356360 w 1390904"/>
              <a:gd name="connsiteY9" fmla="*/ 704088 h 1405128"/>
              <a:gd name="connsiteX0" fmla="*/ 1356360 w 1390904"/>
              <a:gd name="connsiteY0" fmla="*/ 704088 h 1405128"/>
              <a:gd name="connsiteX1" fmla="*/ 1280160 w 1390904"/>
              <a:gd name="connsiteY1" fmla="*/ 18288 h 1405128"/>
              <a:gd name="connsiteX2" fmla="*/ 853440 w 1390904"/>
              <a:gd name="connsiteY2" fmla="*/ 33528 h 1405128"/>
              <a:gd name="connsiteX3" fmla="*/ 106680 w 1390904"/>
              <a:gd name="connsiteY3" fmla="*/ 353568 h 1405128"/>
              <a:gd name="connsiteX4" fmla="*/ 0 w 1390904"/>
              <a:gd name="connsiteY4" fmla="*/ 841248 h 1405128"/>
              <a:gd name="connsiteX5" fmla="*/ 365760 w 1390904"/>
              <a:gd name="connsiteY5" fmla="*/ 1191768 h 1405128"/>
              <a:gd name="connsiteX6" fmla="*/ 838200 w 1390904"/>
              <a:gd name="connsiteY6" fmla="*/ 1405128 h 1405128"/>
              <a:gd name="connsiteX7" fmla="*/ 1127760 w 1390904"/>
              <a:gd name="connsiteY7" fmla="*/ 1389888 h 1405128"/>
              <a:gd name="connsiteX8" fmla="*/ 1280160 w 1390904"/>
              <a:gd name="connsiteY8" fmla="*/ 1237488 h 1405128"/>
              <a:gd name="connsiteX9" fmla="*/ 1356360 w 1390904"/>
              <a:gd name="connsiteY9" fmla="*/ 704088 h 1405128"/>
              <a:gd name="connsiteX0" fmla="*/ 1295400 w 1329944"/>
              <a:gd name="connsiteY0" fmla="*/ 704088 h 1405128"/>
              <a:gd name="connsiteX1" fmla="*/ 1219200 w 1329944"/>
              <a:gd name="connsiteY1" fmla="*/ 18288 h 1405128"/>
              <a:gd name="connsiteX2" fmla="*/ 792480 w 1329944"/>
              <a:gd name="connsiteY2" fmla="*/ 33528 h 1405128"/>
              <a:gd name="connsiteX3" fmla="*/ 45720 w 1329944"/>
              <a:gd name="connsiteY3" fmla="*/ 353568 h 1405128"/>
              <a:gd name="connsiteX4" fmla="*/ 0 w 1329944"/>
              <a:gd name="connsiteY4" fmla="*/ 856488 h 1405128"/>
              <a:gd name="connsiteX5" fmla="*/ 304800 w 1329944"/>
              <a:gd name="connsiteY5" fmla="*/ 1191768 h 1405128"/>
              <a:gd name="connsiteX6" fmla="*/ 777240 w 1329944"/>
              <a:gd name="connsiteY6" fmla="*/ 1405128 h 1405128"/>
              <a:gd name="connsiteX7" fmla="*/ 1066800 w 1329944"/>
              <a:gd name="connsiteY7" fmla="*/ 1389888 h 1405128"/>
              <a:gd name="connsiteX8" fmla="*/ 1219200 w 1329944"/>
              <a:gd name="connsiteY8" fmla="*/ 1237488 h 1405128"/>
              <a:gd name="connsiteX9" fmla="*/ 1295400 w 1329944"/>
              <a:gd name="connsiteY9" fmla="*/ 704088 h 1405128"/>
              <a:gd name="connsiteX0" fmla="*/ 1295400 w 1329944"/>
              <a:gd name="connsiteY0" fmla="*/ 704088 h 1405128"/>
              <a:gd name="connsiteX1" fmla="*/ 1219200 w 1329944"/>
              <a:gd name="connsiteY1" fmla="*/ 18288 h 1405128"/>
              <a:gd name="connsiteX2" fmla="*/ 792480 w 1329944"/>
              <a:gd name="connsiteY2" fmla="*/ 33528 h 1405128"/>
              <a:gd name="connsiteX3" fmla="*/ 0 w 1329944"/>
              <a:gd name="connsiteY3" fmla="*/ 399288 h 1405128"/>
              <a:gd name="connsiteX4" fmla="*/ 0 w 1329944"/>
              <a:gd name="connsiteY4" fmla="*/ 856488 h 1405128"/>
              <a:gd name="connsiteX5" fmla="*/ 304800 w 1329944"/>
              <a:gd name="connsiteY5" fmla="*/ 1191768 h 1405128"/>
              <a:gd name="connsiteX6" fmla="*/ 777240 w 1329944"/>
              <a:gd name="connsiteY6" fmla="*/ 1405128 h 1405128"/>
              <a:gd name="connsiteX7" fmla="*/ 1066800 w 1329944"/>
              <a:gd name="connsiteY7" fmla="*/ 1389888 h 1405128"/>
              <a:gd name="connsiteX8" fmla="*/ 1219200 w 1329944"/>
              <a:gd name="connsiteY8" fmla="*/ 1237488 h 1405128"/>
              <a:gd name="connsiteX9" fmla="*/ 1295400 w 1329944"/>
              <a:gd name="connsiteY9" fmla="*/ 704088 h 1405128"/>
              <a:gd name="connsiteX0" fmla="*/ 1295400 w 1306068"/>
              <a:gd name="connsiteY0" fmla="*/ 685800 h 1386840"/>
              <a:gd name="connsiteX1" fmla="*/ 1283208 w 1306068"/>
              <a:gd name="connsiteY1" fmla="*/ 414528 h 1386840"/>
              <a:gd name="connsiteX2" fmla="*/ 1219200 w 1306068"/>
              <a:gd name="connsiteY2" fmla="*/ 0 h 1386840"/>
              <a:gd name="connsiteX3" fmla="*/ 792480 w 1306068"/>
              <a:gd name="connsiteY3" fmla="*/ 15240 h 1386840"/>
              <a:gd name="connsiteX4" fmla="*/ 0 w 1306068"/>
              <a:gd name="connsiteY4" fmla="*/ 381000 h 1386840"/>
              <a:gd name="connsiteX5" fmla="*/ 0 w 1306068"/>
              <a:gd name="connsiteY5" fmla="*/ 838200 h 1386840"/>
              <a:gd name="connsiteX6" fmla="*/ 304800 w 1306068"/>
              <a:gd name="connsiteY6" fmla="*/ 1173480 h 1386840"/>
              <a:gd name="connsiteX7" fmla="*/ 777240 w 1306068"/>
              <a:gd name="connsiteY7" fmla="*/ 1386840 h 1386840"/>
              <a:gd name="connsiteX8" fmla="*/ 1066800 w 1306068"/>
              <a:gd name="connsiteY8" fmla="*/ 1371600 h 1386840"/>
              <a:gd name="connsiteX9" fmla="*/ 1219200 w 1306068"/>
              <a:gd name="connsiteY9" fmla="*/ 1219200 h 1386840"/>
              <a:gd name="connsiteX10" fmla="*/ 1295400 w 1306068"/>
              <a:gd name="connsiteY10" fmla="*/ 685800 h 1386840"/>
              <a:gd name="connsiteX0" fmla="*/ 1295400 w 1765300"/>
              <a:gd name="connsiteY0" fmla="*/ 685800 h 1386840"/>
              <a:gd name="connsiteX1" fmla="*/ 1752600 w 1765300"/>
              <a:gd name="connsiteY1" fmla="*/ 286512 h 1386840"/>
              <a:gd name="connsiteX2" fmla="*/ 1219200 w 1765300"/>
              <a:gd name="connsiteY2" fmla="*/ 0 h 1386840"/>
              <a:gd name="connsiteX3" fmla="*/ 792480 w 1765300"/>
              <a:gd name="connsiteY3" fmla="*/ 15240 h 1386840"/>
              <a:gd name="connsiteX4" fmla="*/ 0 w 1765300"/>
              <a:gd name="connsiteY4" fmla="*/ 381000 h 1386840"/>
              <a:gd name="connsiteX5" fmla="*/ 0 w 1765300"/>
              <a:gd name="connsiteY5" fmla="*/ 838200 h 1386840"/>
              <a:gd name="connsiteX6" fmla="*/ 304800 w 1765300"/>
              <a:gd name="connsiteY6" fmla="*/ 1173480 h 1386840"/>
              <a:gd name="connsiteX7" fmla="*/ 777240 w 1765300"/>
              <a:gd name="connsiteY7" fmla="*/ 1386840 h 1386840"/>
              <a:gd name="connsiteX8" fmla="*/ 1066800 w 1765300"/>
              <a:gd name="connsiteY8" fmla="*/ 1371600 h 1386840"/>
              <a:gd name="connsiteX9" fmla="*/ 1219200 w 1765300"/>
              <a:gd name="connsiteY9" fmla="*/ 1219200 h 1386840"/>
              <a:gd name="connsiteX10" fmla="*/ 1295400 w 1765300"/>
              <a:gd name="connsiteY10" fmla="*/ 685800 h 1386840"/>
              <a:gd name="connsiteX0" fmla="*/ 1905000 w 1915668"/>
              <a:gd name="connsiteY0" fmla="*/ 896112 h 1386840"/>
              <a:gd name="connsiteX1" fmla="*/ 1752600 w 1915668"/>
              <a:gd name="connsiteY1" fmla="*/ 286512 h 1386840"/>
              <a:gd name="connsiteX2" fmla="*/ 1219200 w 1915668"/>
              <a:gd name="connsiteY2" fmla="*/ 0 h 1386840"/>
              <a:gd name="connsiteX3" fmla="*/ 792480 w 1915668"/>
              <a:gd name="connsiteY3" fmla="*/ 15240 h 1386840"/>
              <a:gd name="connsiteX4" fmla="*/ 0 w 1915668"/>
              <a:gd name="connsiteY4" fmla="*/ 381000 h 1386840"/>
              <a:gd name="connsiteX5" fmla="*/ 0 w 1915668"/>
              <a:gd name="connsiteY5" fmla="*/ 838200 h 1386840"/>
              <a:gd name="connsiteX6" fmla="*/ 304800 w 1915668"/>
              <a:gd name="connsiteY6" fmla="*/ 1173480 h 1386840"/>
              <a:gd name="connsiteX7" fmla="*/ 777240 w 1915668"/>
              <a:gd name="connsiteY7" fmla="*/ 1386840 h 1386840"/>
              <a:gd name="connsiteX8" fmla="*/ 1066800 w 1915668"/>
              <a:gd name="connsiteY8" fmla="*/ 1371600 h 1386840"/>
              <a:gd name="connsiteX9" fmla="*/ 1219200 w 1915668"/>
              <a:gd name="connsiteY9" fmla="*/ 1219200 h 1386840"/>
              <a:gd name="connsiteX10" fmla="*/ 1905000 w 1915668"/>
              <a:gd name="connsiteY10" fmla="*/ 896112 h 1386840"/>
              <a:gd name="connsiteX0" fmla="*/ 1905000 w 2029968"/>
              <a:gd name="connsiteY0" fmla="*/ 896112 h 1386840"/>
              <a:gd name="connsiteX1" fmla="*/ 1752600 w 2029968"/>
              <a:gd name="connsiteY1" fmla="*/ 286512 h 1386840"/>
              <a:gd name="connsiteX2" fmla="*/ 1219200 w 2029968"/>
              <a:gd name="connsiteY2" fmla="*/ 0 h 1386840"/>
              <a:gd name="connsiteX3" fmla="*/ 792480 w 2029968"/>
              <a:gd name="connsiteY3" fmla="*/ 15240 h 1386840"/>
              <a:gd name="connsiteX4" fmla="*/ 0 w 2029968"/>
              <a:gd name="connsiteY4" fmla="*/ 381000 h 1386840"/>
              <a:gd name="connsiteX5" fmla="*/ 0 w 2029968"/>
              <a:gd name="connsiteY5" fmla="*/ 838200 h 1386840"/>
              <a:gd name="connsiteX6" fmla="*/ 304800 w 2029968"/>
              <a:gd name="connsiteY6" fmla="*/ 1173480 h 1386840"/>
              <a:gd name="connsiteX7" fmla="*/ 777240 w 2029968"/>
              <a:gd name="connsiteY7" fmla="*/ 1386840 h 1386840"/>
              <a:gd name="connsiteX8" fmla="*/ 1066800 w 2029968"/>
              <a:gd name="connsiteY8" fmla="*/ 1371600 h 1386840"/>
              <a:gd name="connsiteX9" fmla="*/ 1219200 w 2029968"/>
              <a:gd name="connsiteY9" fmla="*/ 1219200 h 1386840"/>
              <a:gd name="connsiteX10" fmla="*/ 1905000 w 2029968"/>
              <a:gd name="connsiteY10" fmla="*/ 896112 h 1386840"/>
              <a:gd name="connsiteX0" fmla="*/ 1905000 w 2029968"/>
              <a:gd name="connsiteY0" fmla="*/ 896112 h 1386840"/>
              <a:gd name="connsiteX1" fmla="*/ 1752600 w 2029968"/>
              <a:gd name="connsiteY1" fmla="*/ 286512 h 1386840"/>
              <a:gd name="connsiteX2" fmla="*/ 1219200 w 2029968"/>
              <a:gd name="connsiteY2" fmla="*/ 0 h 1386840"/>
              <a:gd name="connsiteX3" fmla="*/ 792480 w 2029968"/>
              <a:gd name="connsiteY3" fmla="*/ 15240 h 1386840"/>
              <a:gd name="connsiteX4" fmla="*/ 0 w 2029968"/>
              <a:gd name="connsiteY4" fmla="*/ 381000 h 1386840"/>
              <a:gd name="connsiteX5" fmla="*/ 0 w 2029968"/>
              <a:gd name="connsiteY5" fmla="*/ 838200 h 1386840"/>
              <a:gd name="connsiteX6" fmla="*/ 304800 w 2029968"/>
              <a:gd name="connsiteY6" fmla="*/ 1173480 h 1386840"/>
              <a:gd name="connsiteX7" fmla="*/ 777240 w 2029968"/>
              <a:gd name="connsiteY7" fmla="*/ 1386840 h 1386840"/>
              <a:gd name="connsiteX8" fmla="*/ 1066800 w 2029968"/>
              <a:gd name="connsiteY8" fmla="*/ 1371600 h 1386840"/>
              <a:gd name="connsiteX9" fmla="*/ 1219200 w 2029968"/>
              <a:gd name="connsiteY9" fmla="*/ 1219200 h 1386840"/>
              <a:gd name="connsiteX10" fmla="*/ 1905000 w 2029968"/>
              <a:gd name="connsiteY10" fmla="*/ 896112 h 1386840"/>
              <a:gd name="connsiteX0" fmla="*/ 1905000 w 2019300"/>
              <a:gd name="connsiteY0" fmla="*/ 896112 h 1386840"/>
              <a:gd name="connsiteX1" fmla="*/ 1752600 w 2019300"/>
              <a:gd name="connsiteY1" fmla="*/ 286512 h 1386840"/>
              <a:gd name="connsiteX2" fmla="*/ 1219200 w 2019300"/>
              <a:gd name="connsiteY2" fmla="*/ 0 h 1386840"/>
              <a:gd name="connsiteX3" fmla="*/ 792480 w 2019300"/>
              <a:gd name="connsiteY3" fmla="*/ 15240 h 1386840"/>
              <a:gd name="connsiteX4" fmla="*/ 0 w 2019300"/>
              <a:gd name="connsiteY4" fmla="*/ 381000 h 1386840"/>
              <a:gd name="connsiteX5" fmla="*/ 0 w 2019300"/>
              <a:gd name="connsiteY5" fmla="*/ 838200 h 1386840"/>
              <a:gd name="connsiteX6" fmla="*/ 304800 w 2019300"/>
              <a:gd name="connsiteY6" fmla="*/ 1173480 h 1386840"/>
              <a:gd name="connsiteX7" fmla="*/ 777240 w 2019300"/>
              <a:gd name="connsiteY7" fmla="*/ 1386840 h 1386840"/>
              <a:gd name="connsiteX8" fmla="*/ 1066800 w 2019300"/>
              <a:gd name="connsiteY8" fmla="*/ 1371600 h 1386840"/>
              <a:gd name="connsiteX9" fmla="*/ 1905000 w 2019300"/>
              <a:gd name="connsiteY9" fmla="*/ 896112 h 1386840"/>
              <a:gd name="connsiteX0" fmla="*/ 1905000 w 2019300"/>
              <a:gd name="connsiteY0" fmla="*/ 896112 h 1386840"/>
              <a:gd name="connsiteX1" fmla="*/ 1752600 w 2019300"/>
              <a:gd name="connsiteY1" fmla="*/ 286512 h 1386840"/>
              <a:gd name="connsiteX2" fmla="*/ 1219200 w 2019300"/>
              <a:gd name="connsiteY2" fmla="*/ 0 h 1386840"/>
              <a:gd name="connsiteX3" fmla="*/ 792480 w 2019300"/>
              <a:gd name="connsiteY3" fmla="*/ 15240 h 1386840"/>
              <a:gd name="connsiteX4" fmla="*/ 0 w 2019300"/>
              <a:gd name="connsiteY4" fmla="*/ 381000 h 1386840"/>
              <a:gd name="connsiteX5" fmla="*/ 0 w 2019300"/>
              <a:gd name="connsiteY5" fmla="*/ 838200 h 1386840"/>
              <a:gd name="connsiteX6" fmla="*/ 304800 w 2019300"/>
              <a:gd name="connsiteY6" fmla="*/ 1173480 h 1386840"/>
              <a:gd name="connsiteX7" fmla="*/ 777240 w 2019300"/>
              <a:gd name="connsiteY7" fmla="*/ 1386840 h 1386840"/>
              <a:gd name="connsiteX8" fmla="*/ 1066800 w 2019300"/>
              <a:gd name="connsiteY8" fmla="*/ 1371600 h 1386840"/>
              <a:gd name="connsiteX9" fmla="*/ 1905000 w 2019300"/>
              <a:gd name="connsiteY9" fmla="*/ 896112 h 1386840"/>
              <a:gd name="connsiteX0" fmla="*/ 2002536 w 2116836"/>
              <a:gd name="connsiteY0" fmla="*/ 896112 h 1386840"/>
              <a:gd name="connsiteX1" fmla="*/ 1850136 w 2116836"/>
              <a:gd name="connsiteY1" fmla="*/ 286512 h 1386840"/>
              <a:gd name="connsiteX2" fmla="*/ 1316736 w 2116836"/>
              <a:gd name="connsiteY2" fmla="*/ 0 h 1386840"/>
              <a:gd name="connsiteX3" fmla="*/ 890016 w 2116836"/>
              <a:gd name="connsiteY3" fmla="*/ 15240 h 1386840"/>
              <a:gd name="connsiteX4" fmla="*/ 97536 w 2116836"/>
              <a:gd name="connsiteY4" fmla="*/ 381000 h 1386840"/>
              <a:gd name="connsiteX5" fmla="*/ 97536 w 2116836"/>
              <a:gd name="connsiteY5" fmla="*/ 838200 h 1386840"/>
              <a:gd name="connsiteX6" fmla="*/ 402336 w 2116836"/>
              <a:gd name="connsiteY6" fmla="*/ 1173480 h 1386840"/>
              <a:gd name="connsiteX7" fmla="*/ 874776 w 2116836"/>
              <a:gd name="connsiteY7" fmla="*/ 1386840 h 1386840"/>
              <a:gd name="connsiteX8" fmla="*/ 1164336 w 2116836"/>
              <a:gd name="connsiteY8" fmla="*/ 1371600 h 1386840"/>
              <a:gd name="connsiteX9" fmla="*/ 2002536 w 2116836"/>
              <a:gd name="connsiteY9" fmla="*/ 896112 h 1386840"/>
              <a:gd name="connsiteX0" fmla="*/ 2002536 w 2116836"/>
              <a:gd name="connsiteY0" fmla="*/ 896112 h 1386840"/>
              <a:gd name="connsiteX1" fmla="*/ 1850136 w 2116836"/>
              <a:gd name="connsiteY1" fmla="*/ 286512 h 1386840"/>
              <a:gd name="connsiteX2" fmla="*/ 1316736 w 2116836"/>
              <a:gd name="connsiteY2" fmla="*/ 0 h 1386840"/>
              <a:gd name="connsiteX3" fmla="*/ 890016 w 2116836"/>
              <a:gd name="connsiteY3" fmla="*/ 15240 h 1386840"/>
              <a:gd name="connsiteX4" fmla="*/ 97536 w 2116836"/>
              <a:gd name="connsiteY4" fmla="*/ 381000 h 1386840"/>
              <a:gd name="connsiteX5" fmla="*/ 97536 w 2116836"/>
              <a:gd name="connsiteY5" fmla="*/ 838200 h 1386840"/>
              <a:gd name="connsiteX6" fmla="*/ 105156 w 2116836"/>
              <a:gd name="connsiteY6" fmla="*/ 844296 h 1386840"/>
              <a:gd name="connsiteX7" fmla="*/ 402336 w 2116836"/>
              <a:gd name="connsiteY7" fmla="*/ 1173480 h 1386840"/>
              <a:gd name="connsiteX8" fmla="*/ 874776 w 2116836"/>
              <a:gd name="connsiteY8" fmla="*/ 1386840 h 1386840"/>
              <a:gd name="connsiteX9" fmla="*/ 1164336 w 2116836"/>
              <a:gd name="connsiteY9" fmla="*/ 1371600 h 1386840"/>
              <a:gd name="connsiteX10" fmla="*/ 2002536 w 2116836"/>
              <a:gd name="connsiteY10" fmla="*/ 896112 h 1386840"/>
              <a:gd name="connsiteX0" fmla="*/ 2002536 w 2116836"/>
              <a:gd name="connsiteY0" fmla="*/ 896112 h 1386840"/>
              <a:gd name="connsiteX1" fmla="*/ 1850136 w 2116836"/>
              <a:gd name="connsiteY1" fmla="*/ 286512 h 1386840"/>
              <a:gd name="connsiteX2" fmla="*/ 1316736 w 2116836"/>
              <a:gd name="connsiteY2" fmla="*/ 0 h 1386840"/>
              <a:gd name="connsiteX3" fmla="*/ 890016 w 2116836"/>
              <a:gd name="connsiteY3" fmla="*/ 15240 h 1386840"/>
              <a:gd name="connsiteX4" fmla="*/ 97536 w 2116836"/>
              <a:gd name="connsiteY4" fmla="*/ 381000 h 1386840"/>
              <a:gd name="connsiteX5" fmla="*/ 97536 w 2116836"/>
              <a:gd name="connsiteY5" fmla="*/ 838200 h 1386840"/>
              <a:gd name="connsiteX6" fmla="*/ 105156 w 2116836"/>
              <a:gd name="connsiteY6" fmla="*/ 844296 h 1386840"/>
              <a:gd name="connsiteX7" fmla="*/ 402336 w 2116836"/>
              <a:gd name="connsiteY7" fmla="*/ 1173480 h 1386840"/>
              <a:gd name="connsiteX8" fmla="*/ 874776 w 2116836"/>
              <a:gd name="connsiteY8" fmla="*/ 1386840 h 1386840"/>
              <a:gd name="connsiteX9" fmla="*/ 1164336 w 2116836"/>
              <a:gd name="connsiteY9" fmla="*/ 1371600 h 1386840"/>
              <a:gd name="connsiteX10" fmla="*/ 2002536 w 2116836"/>
              <a:gd name="connsiteY10" fmla="*/ 896112 h 1386840"/>
              <a:gd name="connsiteX0" fmla="*/ 2002536 w 2116836"/>
              <a:gd name="connsiteY0" fmla="*/ 896112 h 1386840"/>
              <a:gd name="connsiteX1" fmla="*/ 1850136 w 2116836"/>
              <a:gd name="connsiteY1" fmla="*/ 286512 h 1386840"/>
              <a:gd name="connsiteX2" fmla="*/ 1316736 w 2116836"/>
              <a:gd name="connsiteY2" fmla="*/ 0 h 1386840"/>
              <a:gd name="connsiteX3" fmla="*/ 890016 w 2116836"/>
              <a:gd name="connsiteY3" fmla="*/ 15240 h 1386840"/>
              <a:gd name="connsiteX4" fmla="*/ 97536 w 2116836"/>
              <a:gd name="connsiteY4" fmla="*/ 381000 h 1386840"/>
              <a:gd name="connsiteX5" fmla="*/ 97536 w 2116836"/>
              <a:gd name="connsiteY5" fmla="*/ 838200 h 1386840"/>
              <a:gd name="connsiteX6" fmla="*/ 105156 w 2116836"/>
              <a:gd name="connsiteY6" fmla="*/ 844296 h 1386840"/>
              <a:gd name="connsiteX7" fmla="*/ 402336 w 2116836"/>
              <a:gd name="connsiteY7" fmla="*/ 1173480 h 1386840"/>
              <a:gd name="connsiteX8" fmla="*/ 874776 w 2116836"/>
              <a:gd name="connsiteY8" fmla="*/ 1386840 h 1386840"/>
              <a:gd name="connsiteX9" fmla="*/ 1164336 w 2116836"/>
              <a:gd name="connsiteY9" fmla="*/ 1371600 h 1386840"/>
              <a:gd name="connsiteX10" fmla="*/ 2002536 w 2116836"/>
              <a:gd name="connsiteY10" fmla="*/ 896112 h 1386840"/>
              <a:gd name="connsiteX0" fmla="*/ 2002536 w 2116836"/>
              <a:gd name="connsiteY0" fmla="*/ 896112 h 1386840"/>
              <a:gd name="connsiteX1" fmla="*/ 1850136 w 2116836"/>
              <a:gd name="connsiteY1" fmla="*/ 286512 h 1386840"/>
              <a:gd name="connsiteX2" fmla="*/ 1316736 w 2116836"/>
              <a:gd name="connsiteY2" fmla="*/ 0 h 1386840"/>
              <a:gd name="connsiteX3" fmla="*/ 890016 w 2116836"/>
              <a:gd name="connsiteY3" fmla="*/ 15240 h 1386840"/>
              <a:gd name="connsiteX4" fmla="*/ 97536 w 2116836"/>
              <a:gd name="connsiteY4" fmla="*/ 381000 h 1386840"/>
              <a:gd name="connsiteX5" fmla="*/ 97536 w 2116836"/>
              <a:gd name="connsiteY5" fmla="*/ 838200 h 1386840"/>
              <a:gd name="connsiteX6" fmla="*/ 105156 w 2116836"/>
              <a:gd name="connsiteY6" fmla="*/ 844296 h 1386840"/>
              <a:gd name="connsiteX7" fmla="*/ 402336 w 2116836"/>
              <a:gd name="connsiteY7" fmla="*/ 1173480 h 1386840"/>
              <a:gd name="connsiteX8" fmla="*/ 874776 w 2116836"/>
              <a:gd name="connsiteY8" fmla="*/ 1386840 h 1386840"/>
              <a:gd name="connsiteX9" fmla="*/ 1164336 w 2116836"/>
              <a:gd name="connsiteY9" fmla="*/ 1371600 h 1386840"/>
              <a:gd name="connsiteX10" fmla="*/ 2002536 w 2116836"/>
              <a:gd name="connsiteY10" fmla="*/ 896112 h 1386840"/>
              <a:gd name="connsiteX0" fmla="*/ 2002536 w 2116836"/>
              <a:gd name="connsiteY0" fmla="*/ 896112 h 1386840"/>
              <a:gd name="connsiteX1" fmla="*/ 1850136 w 2116836"/>
              <a:gd name="connsiteY1" fmla="*/ 286512 h 1386840"/>
              <a:gd name="connsiteX2" fmla="*/ 1316736 w 2116836"/>
              <a:gd name="connsiteY2" fmla="*/ 0 h 1386840"/>
              <a:gd name="connsiteX3" fmla="*/ 890016 w 2116836"/>
              <a:gd name="connsiteY3" fmla="*/ 15240 h 1386840"/>
              <a:gd name="connsiteX4" fmla="*/ 97536 w 2116836"/>
              <a:gd name="connsiteY4" fmla="*/ 381000 h 1386840"/>
              <a:gd name="connsiteX5" fmla="*/ 97536 w 2116836"/>
              <a:gd name="connsiteY5" fmla="*/ 838200 h 1386840"/>
              <a:gd name="connsiteX6" fmla="*/ 105156 w 2116836"/>
              <a:gd name="connsiteY6" fmla="*/ 844296 h 1386840"/>
              <a:gd name="connsiteX7" fmla="*/ 402336 w 2116836"/>
              <a:gd name="connsiteY7" fmla="*/ 1173480 h 1386840"/>
              <a:gd name="connsiteX8" fmla="*/ 874776 w 2116836"/>
              <a:gd name="connsiteY8" fmla="*/ 1386840 h 1386840"/>
              <a:gd name="connsiteX9" fmla="*/ 1164336 w 2116836"/>
              <a:gd name="connsiteY9" fmla="*/ 1371600 h 1386840"/>
              <a:gd name="connsiteX10" fmla="*/ 2002536 w 2116836"/>
              <a:gd name="connsiteY10" fmla="*/ 896112 h 138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16836" h="1386840">
                <a:moveTo>
                  <a:pt x="2002536" y="896112"/>
                </a:moveTo>
                <a:cubicBezTo>
                  <a:pt x="2116836" y="715264"/>
                  <a:pt x="1964436" y="435864"/>
                  <a:pt x="1850136" y="286512"/>
                </a:cubicBezTo>
                <a:cubicBezTo>
                  <a:pt x="1735836" y="137160"/>
                  <a:pt x="1398524" y="66548"/>
                  <a:pt x="1316736" y="0"/>
                </a:cubicBezTo>
                <a:lnTo>
                  <a:pt x="890016" y="15240"/>
                </a:lnTo>
                <a:cubicBezTo>
                  <a:pt x="625856" y="137160"/>
                  <a:pt x="241300" y="140208"/>
                  <a:pt x="97536" y="381000"/>
                </a:cubicBezTo>
                <a:cubicBezTo>
                  <a:pt x="0" y="606552"/>
                  <a:pt x="97536" y="685800"/>
                  <a:pt x="97536" y="838200"/>
                </a:cubicBezTo>
                <a:lnTo>
                  <a:pt x="105156" y="844296"/>
                </a:lnTo>
                <a:cubicBezTo>
                  <a:pt x="184404" y="1025652"/>
                  <a:pt x="251460" y="1133856"/>
                  <a:pt x="402336" y="1173480"/>
                </a:cubicBezTo>
                <a:cubicBezTo>
                  <a:pt x="559816" y="1244600"/>
                  <a:pt x="714248" y="1373632"/>
                  <a:pt x="874776" y="1386840"/>
                </a:cubicBezTo>
                <a:lnTo>
                  <a:pt x="1164336" y="1371600"/>
                </a:lnTo>
                <a:cubicBezTo>
                  <a:pt x="1352296" y="1289812"/>
                  <a:pt x="1888236" y="1076960"/>
                  <a:pt x="2002536" y="896112"/>
                </a:cubicBezTo>
                <a:close/>
              </a:path>
            </a:pathLst>
          </a:cu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43" name="手繪多邊形 42"/>
          <p:cNvSpPr/>
          <p:nvPr/>
        </p:nvSpPr>
        <p:spPr>
          <a:xfrm>
            <a:off x="7184136" y="5289804"/>
            <a:ext cx="1166368" cy="1568196"/>
          </a:xfrm>
          <a:custGeom>
            <a:avLst/>
            <a:gdLst>
              <a:gd name="connsiteX0" fmla="*/ 472440 w 1798320"/>
              <a:gd name="connsiteY0" fmla="*/ 106680 h 1310640"/>
              <a:gd name="connsiteX1" fmla="*/ 91440 w 1798320"/>
              <a:gd name="connsiteY1" fmla="*/ 304800 h 1310640"/>
              <a:gd name="connsiteX2" fmla="*/ 0 w 1798320"/>
              <a:gd name="connsiteY2" fmla="*/ 609600 h 1310640"/>
              <a:gd name="connsiteX3" fmla="*/ 137160 w 1798320"/>
              <a:gd name="connsiteY3" fmla="*/ 914400 h 1310640"/>
              <a:gd name="connsiteX4" fmla="*/ 853440 w 1798320"/>
              <a:gd name="connsiteY4" fmla="*/ 1310640 h 1310640"/>
              <a:gd name="connsiteX5" fmla="*/ 1386840 w 1798320"/>
              <a:gd name="connsiteY5" fmla="*/ 1310640 h 1310640"/>
              <a:gd name="connsiteX6" fmla="*/ 1798320 w 1798320"/>
              <a:gd name="connsiteY6" fmla="*/ 0 h 1310640"/>
              <a:gd name="connsiteX7" fmla="*/ 563880 w 1798320"/>
              <a:gd name="connsiteY7" fmla="*/ 15240 h 1310640"/>
              <a:gd name="connsiteX8" fmla="*/ 472440 w 1798320"/>
              <a:gd name="connsiteY8" fmla="*/ 106680 h 1310640"/>
              <a:gd name="connsiteX0" fmla="*/ 472440 w 1661160"/>
              <a:gd name="connsiteY0" fmla="*/ 106680 h 1310640"/>
              <a:gd name="connsiteX1" fmla="*/ 91440 w 1661160"/>
              <a:gd name="connsiteY1" fmla="*/ 304800 h 1310640"/>
              <a:gd name="connsiteX2" fmla="*/ 0 w 1661160"/>
              <a:gd name="connsiteY2" fmla="*/ 609600 h 1310640"/>
              <a:gd name="connsiteX3" fmla="*/ 137160 w 1661160"/>
              <a:gd name="connsiteY3" fmla="*/ 914400 h 1310640"/>
              <a:gd name="connsiteX4" fmla="*/ 853440 w 1661160"/>
              <a:gd name="connsiteY4" fmla="*/ 1310640 h 1310640"/>
              <a:gd name="connsiteX5" fmla="*/ 1386840 w 1661160"/>
              <a:gd name="connsiteY5" fmla="*/ 1310640 h 1310640"/>
              <a:gd name="connsiteX6" fmla="*/ 1661160 w 1661160"/>
              <a:gd name="connsiteY6" fmla="*/ 0 h 1310640"/>
              <a:gd name="connsiteX7" fmla="*/ 563880 w 1661160"/>
              <a:gd name="connsiteY7" fmla="*/ 15240 h 1310640"/>
              <a:gd name="connsiteX8" fmla="*/ 472440 w 1661160"/>
              <a:gd name="connsiteY8" fmla="*/ 106680 h 1310640"/>
              <a:gd name="connsiteX0" fmla="*/ 472440 w 1661160"/>
              <a:gd name="connsiteY0" fmla="*/ 106680 h 1310640"/>
              <a:gd name="connsiteX1" fmla="*/ 91440 w 1661160"/>
              <a:gd name="connsiteY1" fmla="*/ 304800 h 1310640"/>
              <a:gd name="connsiteX2" fmla="*/ 0 w 1661160"/>
              <a:gd name="connsiteY2" fmla="*/ 609600 h 1310640"/>
              <a:gd name="connsiteX3" fmla="*/ 137160 w 1661160"/>
              <a:gd name="connsiteY3" fmla="*/ 914400 h 1310640"/>
              <a:gd name="connsiteX4" fmla="*/ 853440 w 1661160"/>
              <a:gd name="connsiteY4" fmla="*/ 1310640 h 1310640"/>
              <a:gd name="connsiteX5" fmla="*/ 1386840 w 1661160"/>
              <a:gd name="connsiteY5" fmla="*/ 1310640 h 1310640"/>
              <a:gd name="connsiteX6" fmla="*/ 1620012 w 1661160"/>
              <a:gd name="connsiteY6" fmla="*/ 201168 h 1310640"/>
              <a:gd name="connsiteX7" fmla="*/ 1661160 w 1661160"/>
              <a:gd name="connsiteY7" fmla="*/ 0 h 1310640"/>
              <a:gd name="connsiteX8" fmla="*/ 563880 w 1661160"/>
              <a:gd name="connsiteY8" fmla="*/ 15240 h 1310640"/>
              <a:gd name="connsiteX9" fmla="*/ 472440 w 1661160"/>
              <a:gd name="connsiteY9" fmla="*/ 106680 h 1310640"/>
              <a:gd name="connsiteX0" fmla="*/ 472440 w 1661160"/>
              <a:gd name="connsiteY0" fmla="*/ 106680 h 1310640"/>
              <a:gd name="connsiteX1" fmla="*/ 91440 w 1661160"/>
              <a:gd name="connsiteY1" fmla="*/ 304800 h 1310640"/>
              <a:gd name="connsiteX2" fmla="*/ 0 w 1661160"/>
              <a:gd name="connsiteY2" fmla="*/ 609600 h 1310640"/>
              <a:gd name="connsiteX3" fmla="*/ 137160 w 1661160"/>
              <a:gd name="connsiteY3" fmla="*/ 914400 h 1310640"/>
              <a:gd name="connsiteX4" fmla="*/ 853440 w 1661160"/>
              <a:gd name="connsiteY4" fmla="*/ 1310640 h 1310640"/>
              <a:gd name="connsiteX5" fmla="*/ 1386840 w 1661160"/>
              <a:gd name="connsiteY5" fmla="*/ 1310640 h 1310640"/>
              <a:gd name="connsiteX6" fmla="*/ 1661160 w 1661160"/>
              <a:gd name="connsiteY6" fmla="*/ 609600 h 1310640"/>
              <a:gd name="connsiteX7" fmla="*/ 1661160 w 1661160"/>
              <a:gd name="connsiteY7" fmla="*/ 0 h 1310640"/>
              <a:gd name="connsiteX8" fmla="*/ 563880 w 1661160"/>
              <a:gd name="connsiteY8" fmla="*/ 15240 h 1310640"/>
              <a:gd name="connsiteX9" fmla="*/ 472440 w 1661160"/>
              <a:gd name="connsiteY9" fmla="*/ 106680 h 1310640"/>
              <a:gd name="connsiteX0" fmla="*/ 472440 w 1661160"/>
              <a:gd name="connsiteY0" fmla="*/ 106680 h 1310640"/>
              <a:gd name="connsiteX1" fmla="*/ 91440 w 1661160"/>
              <a:gd name="connsiteY1" fmla="*/ 304800 h 1310640"/>
              <a:gd name="connsiteX2" fmla="*/ 0 w 1661160"/>
              <a:gd name="connsiteY2" fmla="*/ 609600 h 1310640"/>
              <a:gd name="connsiteX3" fmla="*/ 137160 w 1661160"/>
              <a:gd name="connsiteY3" fmla="*/ 914400 h 1310640"/>
              <a:gd name="connsiteX4" fmla="*/ 853440 w 1661160"/>
              <a:gd name="connsiteY4" fmla="*/ 1310640 h 1310640"/>
              <a:gd name="connsiteX5" fmla="*/ 1386840 w 1661160"/>
              <a:gd name="connsiteY5" fmla="*/ 1310640 h 1310640"/>
              <a:gd name="connsiteX6" fmla="*/ 1661160 w 1661160"/>
              <a:gd name="connsiteY6" fmla="*/ 609600 h 1310640"/>
              <a:gd name="connsiteX7" fmla="*/ 1584960 w 1661160"/>
              <a:gd name="connsiteY7" fmla="*/ 0 h 1310640"/>
              <a:gd name="connsiteX8" fmla="*/ 563880 w 1661160"/>
              <a:gd name="connsiteY8" fmla="*/ 15240 h 1310640"/>
              <a:gd name="connsiteX9" fmla="*/ 472440 w 1661160"/>
              <a:gd name="connsiteY9" fmla="*/ 106680 h 1310640"/>
              <a:gd name="connsiteX0" fmla="*/ 472440 w 1661160"/>
              <a:gd name="connsiteY0" fmla="*/ 106680 h 1310640"/>
              <a:gd name="connsiteX1" fmla="*/ 91440 w 1661160"/>
              <a:gd name="connsiteY1" fmla="*/ 304800 h 1310640"/>
              <a:gd name="connsiteX2" fmla="*/ 0 w 1661160"/>
              <a:gd name="connsiteY2" fmla="*/ 609600 h 1310640"/>
              <a:gd name="connsiteX3" fmla="*/ 137160 w 1661160"/>
              <a:gd name="connsiteY3" fmla="*/ 914400 h 1310640"/>
              <a:gd name="connsiteX4" fmla="*/ 853440 w 1661160"/>
              <a:gd name="connsiteY4" fmla="*/ 1310640 h 1310640"/>
              <a:gd name="connsiteX5" fmla="*/ 1386840 w 1661160"/>
              <a:gd name="connsiteY5" fmla="*/ 1310640 h 1310640"/>
              <a:gd name="connsiteX6" fmla="*/ 1661160 w 1661160"/>
              <a:gd name="connsiteY6" fmla="*/ 609600 h 1310640"/>
              <a:gd name="connsiteX7" fmla="*/ 1584960 w 1661160"/>
              <a:gd name="connsiteY7" fmla="*/ 0 h 1310640"/>
              <a:gd name="connsiteX8" fmla="*/ 563880 w 1661160"/>
              <a:gd name="connsiteY8" fmla="*/ 15240 h 1310640"/>
              <a:gd name="connsiteX9" fmla="*/ 472440 w 1661160"/>
              <a:gd name="connsiteY9" fmla="*/ 106680 h 1310640"/>
              <a:gd name="connsiteX0" fmla="*/ 472440 w 1661160"/>
              <a:gd name="connsiteY0" fmla="*/ 106680 h 1310640"/>
              <a:gd name="connsiteX1" fmla="*/ 91440 w 1661160"/>
              <a:gd name="connsiteY1" fmla="*/ 304800 h 1310640"/>
              <a:gd name="connsiteX2" fmla="*/ 0 w 1661160"/>
              <a:gd name="connsiteY2" fmla="*/ 609600 h 1310640"/>
              <a:gd name="connsiteX3" fmla="*/ 137160 w 1661160"/>
              <a:gd name="connsiteY3" fmla="*/ 914400 h 1310640"/>
              <a:gd name="connsiteX4" fmla="*/ 853440 w 1661160"/>
              <a:gd name="connsiteY4" fmla="*/ 1310640 h 1310640"/>
              <a:gd name="connsiteX5" fmla="*/ 1386840 w 1661160"/>
              <a:gd name="connsiteY5" fmla="*/ 1310640 h 1310640"/>
              <a:gd name="connsiteX6" fmla="*/ 1661160 w 1661160"/>
              <a:gd name="connsiteY6" fmla="*/ 228600 h 1310640"/>
              <a:gd name="connsiteX7" fmla="*/ 1584960 w 1661160"/>
              <a:gd name="connsiteY7" fmla="*/ 0 h 1310640"/>
              <a:gd name="connsiteX8" fmla="*/ 563880 w 1661160"/>
              <a:gd name="connsiteY8" fmla="*/ 15240 h 1310640"/>
              <a:gd name="connsiteX9" fmla="*/ 472440 w 1661160"/>
              <a:gd name="connsiteY9" fmla="*/ 106680 h 1310640"/>
              <a:gd name="connsiteX0" fmla="*/ 563880 w 1661160"/>
              <a:gd name="connsiteY0" fmla="*/ 15240 h 1310640"/>
              <a:gd name="connsiteX1" fmla="*/ 91440 w 1661160"/>
              <a:gd name="connsiteY1" fmla="*/ 304800 h 1310640"/>
              <a:gd name="connsiteX2" fmla="*/ 0 w 1661160"/>
              <a:gd name="connsiteY2" fmla="*/ 609600 h 1310640"/>
              <a:gd name="connsiteX3" fmla="*/ 137160 w 1661160"/>
              <a:gd name="connsiteY3" fmla="*/ 914400 h 1310640"/>
              <a:gd name="connsiteX4" fmla="*/ 853440 w 1661160"/>
              <a:gd name="connsiteY4" fmla="*/ 1310640 h 1310640"/>
              <a:gd name="connsiteX5" fmla="*/ 1386840 w 1661160"/>
              <a:gd name="connsiteY5" fmla="*/ 1310640 h 1310640"/>
              <a:gd name="connsiteX6" fmla="*/ 1661160 w 1661160"/>
              <a:gd name="connsiteY6" fmla="*/ 228600 h 1310640"/>
              <a:gd name="connsiteX7" fmla="*/ 1584960 w 1661160"/>
              <a:gd name="connsiteY7" fmla="*/ 0 h 1310640"/>
              <a:gd name="connsiteX8" fmla="*/ 563880 w 1661160"/>
              <a:gd name="connsiteY8" fmla="*/ 15240 h 1310640"/>
              <a:gd name="connsiteX0" fmla="*/ 563880 w 1661160"/>
              <a:gd name="connsiteY0" fmla="*/ 64516 h 1359916"/>
              <a:gd name="connsiteX1" fmla="*/ 91440 w 1661160"/>
              <a:gd name="connsiteY1" fmla="*/ 354076 h 1359916"/>
              <a:gd name="connsiteX2" fmla="*/ 0 w 1661160"/>
              <a:gd name="connsiteY2" fmla="*/ 658876 h 1359916"/>
              <a:gd name="connsiteX3" fmla="*/ 137160 w 1661160"/>
              <a:gd name="connsiteY3" fmla="*/ 963676 h 1359916"/>
              <a:gd name="connsiteX4" fmla="*/ 853440 w 1661160"/>
              <a:gd name="connsiteY4" fmla="*/ 1359916 h 1359916"/>
              <a:gd name="connsiteX5" fmla="*/ 1386840 w 1661160"/>
              <a:gd name="connsiteY5" fmla="*/ 1359916 h 1359916"/>
              <a:gd name="connsiteX6" fmla="*/ 1661160 w 1661160"/>
              <a:gd name="connsiteY6" fmla="*/ 277876 h 1359916"/>
              <a:gd name="connsiteX7" fmla="*/ 1584960 w 1661160"/>
              <a:gd name="connsiteY7" fmla="*/ 49276 h 1359916"/>
              <a:gd name="connsiteX8" fmla="*/ 563880 w 1661160"/>
              <a:gd name="connsiteY8" fmla="*/ 64516 h 1359916"/>
              <a:gd name="connsiteX0" fmla="*/ 563880 w 1661160"/>
              <a:gd name="connsiteY0" fmla="*/ 83312 h 1378712"/>
              <a:gd name="connsiteX1" fmla="*/ 91440 w 1661160"/>
              <a:gd name="connsiteY1" fmla="*/ 372872 h 1378712"/>
              <a:gd name="connsiteX2" fmla="*/ 0 w 1661160"/>
              <a:gd name="connsiteY2" fmla="*/ 677672 h 1378712"/>
              <a:gd name="connsiteX3" fmla="*/ 137160 w 1661160"/>
              <a:gd name="connsiteY3" fmla="*/ 982472 h 1378712"/>
              <a:gd name="connsiteX4" fmla="*/ 853440 w 1661160"/>
              <a:gd name="connsiteY4" fmla="*/ 1378712 h 1378712"/>
              <a:gd name="connsiteX5" fmla="*/ 1386840 w 1661160"/>
              <a:gd name="connsiteY5" fmla="*/ 1378712 h 1378712"/>
              <a:gd name="connsiteX6" fmla="*/ 1661160 w 1661160"/>
              <a:gd name="connsiteY6" fmla="*/ 296672 h 1378712"/>
              <a:gd name="connsiteX7" fmla="*/ 1584960 w 1661160"/>
              <a:gd name="connsiteY7" fmla="*/ 68072 h 1378712"/>
              <a:gd name="connsiteX8" fmla="*/ 563880 w 1661160"/>
              <a:gd name="connsiteY8" fmla="*/ 83312 h 1378712"/>
              <a:gd name="connsiteX0" fmla="*/ 563880 w 1727708"/>
              <a:gd name="connsiteY0" fmla="*/ 83312 h 1378712"/>
              <a:gd name="connsiteX1" fmla="*/ 91440 w 1727708"/>
              <a:gd name="connsiteY1" fmla="*/ 372872 h 1378712"/>
              <a:gd name="connsiteX2" fmla="*/ 0 w 1727708"/>
              <a:gd name="connsiteY2" fmla="*/ 677672 h 1378712"/>
              <a:gd name="connsiteX3" fmla="*/ 137160 w 1727708"/>
              <a:gd name="connsiteY3" fmla="*/ 982472 h 1378712"/>
              <a:gd name="connsiteX4" fmla="*/ 853440 w 1727708"/>
              <a:gd name="connsiteY4" fmla="*/ 1378712 h 1378712"/>
              <a:gd name="connsiteX5" fmla="*/ 1386840 w 1727708"/>
              <a:gd name="connsiteY5" fmla="*/ 1378712 h 1378712"/>
              <a:gd name="connsiteX6" fmla="*/ 1661160 w 1727708"/>
              <a:gd name="connsiteY6" fmla="*/ 296672 h 1378712"/>
              <a:gd name="connsiteX7" fmla="*/ 1584960 w 1727708"/>
              <a:gd name="connsiteY7" fmla="*/ 68072 h 1378712"/>
              <a:gd name="connsiteX8" fmla="*/ 563880 w 1727708"/>
              <a:gd name="connsiteY8" fmla="*/ 83312 h 1378712"/>
              <a:gd name="connsiteX0" fmla="*/ 563880 w 1584960"/>
              <a:gd name="connsiteY0" fmla="*/ 83312 h 1378712"/>
              <a:gd name="connsiteX1" fmla="*/ 91440 w 1584960"/>
              <a:gd name="connsiteY1" fmla="*/ 372872 h 1378712"/>
              <a:gd name="connsiteX2" fmla="*/ 0 w 1584960"/>
              <a:gd name="connsiteY2" fmla="*/ 677672 h 1378712"/>
              <a:gd name="connsiteX3" fmla="*/ 137160 w 1584960"/>
              <a:gd name="connsiteY3" fmla="*/ 982472 h 1378712"/>
              <a:gd name="connsiteX4" fmla="*/ 853440 w 1584960"/>
              <a:gd name="connsiteY4" fmla="*/ 1378712 h 1378712"/>
              <a:gd name="connsiteX5" fmla="*/ 1386840 w 1584960"/>
              <a:gd name="connsiteY5" fmla="*/ 1378712 h 1378712"/>
              <a:gd name="connsiteX6" fmla="*/ 1584960 w 1584960"/>
              <a:gd name="connsiteY6" fmla="*/ 68072 h 1378712"/>
              <a:gd name="connsiteX7" fmla="*/ 563880 w 1584960"/>
              <a:gd name="connsiteY7" fmla="*/ 83312 h 1378712"/>
              <a:gd name="connsiteX0" fmla="*/ 563880 w 1781048"/>
              <a:gd name="connsiteY0" fmla="*/ 83312 h 1378712"/>
              <a:gd name="connsiteX1" fmla="*/ 91440 w 1781048"/>
              <a:gd name="connsiteY1" fmla="*/ 372872 h 1378712"/>
              <a:gd name="connsiteX2" fmla="*/ 0 w 1781048"/>
              <a:gd name="connsiteY2" fmla="*/ 677672 h 1378712"/>
              <a:gd name="connsiteX3" fmla="*/ 137160 w 1781048"/>
              <a:gd name="connsiteY3" fmla="*/ 982472 h 1378712"/>
              <a:gd name="connsiteX4" fmla="*/ 853440 w 1781048"/>
              <a:gd name="connsiteY4" fmla="*/ 1378712 h 1378712"/>
              <a:gd name="connsiteX5" fmla="*/ 1386840 w 1781048"/>
              <a:gd name="connsiteY5" fmla="*/ 1378712 h 1378712"/>
              <a:gd name="connsiteX6" fmla="*/ 1584960 w 1781048"/>
              <a:gd name="connsiteY6" fmla="*/ 68072 h 1378712"/>
              <a:gd name="connsiteX7" fmla="*/ 563880 w 1781048"/>
              <a:gd name="connsiteY7" fmla="*/ 83312 h 1378712"/>
              <a:gd name="connsiteX0" fmla="*/ 563880 w 1781048"/>
              <a:gd name="connsiteY0" fmla="*/ 130556 h 1425956"/>
              <a:gd name="connsiteX1" fmla="*/ 91440 w 1781048"/>
              <a:gd name="connsiteY1" fmla="*/ 420116 h 1425956"/>
              <a:gd name="connsiteX2" fmla="*/ 0 w 1781048"/>
              <a:gd name="connsiteY2" fmla="*/ 724916 h 1425956"/>
              <a:gd name="connsiteX3" fmla="*/ 137160 w 1781048"/>
              <a:gd name="connsiteY3" fmla="*/ 1029716 h 1425956"/>
              <a:gd name="connsiteX4" fmla="*/ 853440 w 1781048"/>
              <a:gd name="connsiteY4" fmla="*/ 1425956 h 1425956"/>
              <a:gd name="connsiteX5" fmla="*/ 1386840 w 1781048"/>
              <a:gd name="connsiteY5" fmla="*/ 1425956 h 1425956"/>
              <a:gd name="connsiteX6" fmla="*/ 1584960 w 1781048"/>
              <a:gd name="connsiteY6" fmla="*/ 115316 h 1425956"/>
              <a:gd name="connsiteX7" fmla="*/ 563880 w 1781048"/>
              <a:gd name="connsiteY7" fmla="*/ 130556 h 1425956"/>
              <a:gd name="connsiteX0" fmla="*/ 563880 w 1781048"/>
              <a:gd name="connsiteY0" fmla="*/ 130556 h 1425956"/>
              <a:gd name="connsiteX1" fmla="*/ 91440 w 1781048"/>
              <a:gd name="connsiteY1" fmla="*/ 420116 h 1425956"/>
              <a:gd name="connsiteX2" fmla="*/ 0 w 1781048"/>
              <a:gd name="connsiteY2" fmla="*/ 724916 h 1425956"/>
              <a:gd name="connsiteX3" fmla="*/ 137160 w 1781048"/>
              <a:gd name="connsiteY3" fmla="*/ 1029716 h 1425956"/>
              <a:gd name="connsiteX4" fmla="*/ 853440 w 1781048"/>
              <a:gd name="connsiteY4" fmla="*/ 1425956 h 1425956"/>
              <a:gd name="connsiteX5" fmla="*/ 1386840 w 1781048"/>
              <a:gd name="connsiteY5" fmla="*/ 1425956 h 1425956"/>
              <a:gd name="connsiteX6" fmla="*/ 1584960 w 1781048"/>
              <a:gd name="connsiteY6" fmla="*/ 115316 h 1425956"/>
              <a:gd name="connsiteX7" fmla="*/ 563880 w 1781048"/>
              <a:gd name="connsiteY7" fmla="*/ 130556 h 1425956"/>
              <a:gd name="connsiteX0" fmla="*/ 563880 w 1781048"/>
              <a:gd name="connsiteY0" fmla="*/ 130556 h 1425956"/>
              <a:gd name="connsiteX1" fmla="*/ 91440 w 1781048"/>
              <a:gd name="connsiteY1" fmla="*/ 420116 h 1425956"/>
              <a:gd name="connsiteX2" fmla="*/ 0 w 1781048"/>
              <a:gd name="connsiteY2" fmla="*/ 724916 h 1425956"/>
              <a:gd name="connsiteX3" fmla="*/ 137160 w 1781048"/>
              <a:gd name="connsiteY3" fmla="*/ 1029716 h 1425956"/>
              <a:gd name="connsiteX4" fmla="*/ 853440 w 1781048"/>
              <a:gd name="connsiteY4" fmla="*/ 1425956 h 1425956"/>
              <a:gd name="connsiteX5" fmla="*/ 1356360 w 1781048"/>
              <a:gd name="connsiteY5" fmla="*/ 1334516 h 1425956"/>
              <a:gd name="connsiteX6" fmla="*/ 1584960 w 1781048"/>
              <a:gd name="connsiteY6" fmla="*/ 115316 h 1425956"/>
              <a:gd name="connsiteX7" fmla="*/ 563880 w 1781048"/>
              <a:gd name="connsiteY7" fmla="*/ 130556 h 1425956"/>
              <a:gd name="connsiteX0" fmla="*/ 563880 w 1781048"/>
              <a:gd name="connsiteY0" fmla="*/ 130556 h 1503680"/>
              <a:gd name="connsiteX1" fmla="*/ 91440 w 1781048"/>
              <a:gd name="connsiteY1" fmla="*/ 420116 h 1503680"/>
              <a:gd name="connsiteX2" fmla="*/ 0 w 1781048"/>
              <a:gd name="connsiteY2" fmla="*/ 724916 h 1503680"/>
              <a:gd name="connsiteX3" fmla="*/ 137160 w 1781048"/>
              <a:gd name="connsiteY3" fmla="*/ 1029716 h 1503680"/>
              <a:gd name="connsiteX4" fmla="*/ 853440 w 1781048"/>
              <a:gd name="connsiteY4" fmla="*/ 1425956 h 1503680"/>
              <a:gd name="connsiteX5" fmla="*/ 1356360 w 1781048"/>
              <a:gd name="connsiteY5" fmla="*/ 1334516 h 1503680"/>
              <a:gd name="connsiteX6" fmla="*/ 1584960 w 1781048"/>
              <a:gd name="connsiteY6" fmla="*/ 115316 h 1503680"/>
              <a:gd name="connsiteX7" fmla="*/ 563880 w 1781048"/>
              <a:gd name="connsiteY7" fmla="*/ 130556 h 1503680"/>
              <a:gd name="connsiteX0" fmla="*/ 563880 w 1781048"/>
              <a:gd name="connsiteY0" fmla="*/ 130556 h 1503680"/>
              <a:gd name="connsiteX1" fmla="*/ 91440 w 1781048"/>
              <a:gd name="connsiteY1" fmla="*/ 420116 h 1503680"/>
              <a:gd name="connsiteX2" fmla="*/ 0 w 1781048"/>
              <a:gd name="connsiteY2" fmla="*/ 724916 h 1503680"/>
              <a:gd name="connsiteX3" fmla="*/ 137160 w 1781048"/>
              <a:gd name="connsiteY3" fmla="*/ 1029716 h 1503680"/>
              <a:gd name="connsiteX4" fmla="*/ 853440 w 1781048"/>
              <a:gd name="connsiteY4" fmla="*/ 1425956 h 1503680"/>
              <a:gd name="connsiteX5" fmla="*/ 1356360 w 1781048"/>
              <a:gd name="connsiteY5" fmla="*/ 1334516 h 1503680"/>
              <a:gd name="connsiteX6" fmla="*/ 1584960 w 1781048"/>
              <a:gd name="connsiteY6" fmla="*/ 115316 h 1503680"/>
              <a:gd name="connsiteX7" fmla="*/ 563880 w 1781048"/>
              <a:gd name="connsiteY7" fmla="*/ 130556 h 1503680"/>
              <a:gd name="connsiteX0" fmla="*/ 563880 w 1781048"/>
              <a:gd name="connsiteY0" fmla="*/ 130556 h 1503680"/>
              <a:gd name="connsiteX1" fmla="*/ 91440 w 1781048"/>
              <a:gd name="connsiteY1" fmla="*/ 420116 h 1503680"/>
              <a:gd name="connsiteX2" fmla="*/ 0 w 1781048"/>
              <a:gd name="connsiteY2" fmla="*/ 724916 h 1503680"/>
              <a:gd name="connsiteX3" fmla="*/ 137160 w 1781048"/>
              <a:gd name="connsiteY3" fmla="*/ 1029716 h 1503680"/>
              <a:gd name="connsiteX4" fmla="*/ 853440 w 1781048"/>
              <a:gd name="connsiteY4" fmla="*/ 1425956 h 1503680"/>
              <a:gd name="connsiteX5" fmla="*/ 1356360 w 1781048"/>
              <a:gd name="connsiteY5" fmla="*/ 1334516 h 1503680"/>
              <a:gd name="connsiteX6" fmla="*/ 1584960 w 1781048"/>
              <a:gd name="connsiteY6" fmla="*/ 115316 h 1503680"/>
              <a:gd name="connsiteX7" fmla="*/ 563880 w 1781048"/>
              <a:gd name="connsiteY7" fmla="*/ 130556 h 1503680"/>
              <a:gd name="connsiteX0" fmla="*/ 563880 w 1781048"/>
              <a:gd name="connsiteY0" fmla="*/ 130556 h 1503680"/>
              <a:gd name="connsiteX1" fmla="*/ 91440 w 1781048"/>
              <a:gd name="connsiteY1" fmla="*/ 420116 h 1503680"/>
              <a:gd name="connsiteX2" fmla="*/ 0 w 1781048"/>
              <a:gd name="connsiteY2" fmla="*/ 724916 h 1503680"/>
              <a:gd name="connsiteX3" fmla="*/ 137160 w 1781048"/>
              <a:gd name="connsiteY3" fmla="*/ 1029716 h 1503680"/>
              <a:gd name="connsiteX4" fmla="*/ 853440 w 1781048"/>
              <a:gd name="connsiteY4" fmla="*/ 1425956 h 1503680"/>
              <a:gd name="connsiteX5" fmla="*/ 1356360 w 1781048"/>
              <a:gd name="connsiteY5" fmla="*/ 1334516 h 1503680"/>
              <a:gd name="connsiteX6" fmla="*/ 1584960 w 1781048"/>
              <a:gd name="connsiteY6" fmla="*/ 115316 h 1503680"/>
              <a:gd name="connsiteX7" fmla="*/ 563880 w 1781048"/>
              <a:gd name="connsiteY7" fmla="*/ 130556 h 1503680"/>
              <a:gd name="connsiteX0" fmla="*/ 563880 w 1781048"/>
              <a:gd name="connsiteY0" fmla="*/ 130556 h 1503680"/>
              <a:gd name="connsiteX1" fmla="*/ 91440 w 1781048"/>
              <a:gd name="connsiteY1" fmla="*/ 420116 h 1503680"/>
              <a:gd name="connsiteX2" fmla="*/ 0 w 1781048"/>
              <a:gd name="connsiteY2" fmla="*/ 724916 h 1503680"/>
              <a:gd name="connsiteX3" fmla="*/ 137160 w 1781048"/>
              <a:gd name="connsiteY3" fmla="*/ 1029716 h 1503680"/>
              <a:gd name="connsiteX4" fmla="*/ 853440 w 1781048"/>
              <a:gd name="connsiteY4" fmla="*/ 1425956 h 1503680"/>
              <a:gd name="connsiteX5" fmla="*/ 1356360 w 1781048"/>
              <a:gd name="connsiteY5" fmla="*/ 1334516 h 1503680"/>
              <a:gd name="connsiteX6" fmla="*/ 1584960 w 1781048"/>
              <a:gd name="connsiteY6" fmla="*/ 115316 h 1503680"/>
              <a:gd name="connsiteX7" fmla="*/ 563880 w 1781048"/>
              <a:gd name="connsiteY7" fmla="*/ 130556 h 1503680"/>
              <a:gd name="connsiteX0" fmla="*/ 600456 w 1817624"/>
              <a:gd name="connsiteY0" fmla="*/ 130556 h 1503680"/>
              <a:gd name="connsiteX1" fmla="*/ 128016 w 1817624"/>
              <a:gd name="connsiteY1" fmla="*/ 420116 h 1503680"/>
              <a:gd name="connsiteX2" fmla="*/ 36576 w 1817624"/>
              <a:gd name="connsiteY2" fmla="*/ 724916 h 1503680"/>
              <a:gd name="connsiteX3" fmla="*/ 173736 w 1817624"/>
              <a:gd name="connsiteY3" fmla="*/ 1029716 h 1503680"/>
              <a:gd name="connsiteX4" fmla="*/ 890016 w 1817624"/>
              <a:gd name="connsiteY4" fmla="*/ 1425956 h 1503680"/>
              <a:gd name="connsiteX5" fmla="*/ 1392936 w 1817624"/>
              <a:gd name="connsiteY5" fmla="*/ 1334516 h 1503680"/>
              <a:gd name="connsiteX6" fmla="*/ 1621536 w 1817624"/>
              <a:gd name="connsiteY6" fmla="*/ 115316 h 1503680"/>
              <a:gd name="connsiteX7" fmla="*/ 600456 w 1817624"/>
              <a:gd name="connsiteY7" fmla="*/ 130556 h 1503680"/>
              <a:gd name="connsiteX0" fmla="*/ 601980 w 1819148"/>
              <a:gd name="connsiteY0" fmla="*/ 130556 h 1503680"/>
              <a:gd name="connsiteX1" fmla="*/ 129540 w 1819148"/>
              <a:gd name="connsiteY1" fmla="*/ 420116 h 1503680"/>
              <a:gd name="connsiteX2" fmla="*/ 38100 w 1819148"/>
              <a:gd name="connsiteY2" fmla="*/ 724916 h 1503680"/>
              <a:gd name="connsiteX3" fmla="*/ 175260 w 1819148"/>
              <a:gd name="connsiteY3" fmla="*/ 1029716 h 1503680"/>
              <a:gd name="connsiteX4" fmla="*/ 891540 w 1819148"/>
              <a:gd name="connsiteY4" fmla="*/ 1425956 h 1503680"/>
              <a:gd name="connsiteX5" fmla="*/ 1394460 w 1819148"/>
              <a:gd name="connsiteY5" fmla="*/ 1334516 h 1503680"/>
              <a:gd name="connsiteX6" fmla="*/ 1623060 w 1819148"/>
              <a:gd name="connsiteY6" fmla="*/ 115316 h 1503680"/>
              <a:gd name="connsiteX7" fmla="*/ 601980 w 1819148"/>
              <a:gd name="connsiteY7" fmla="*/ 130556 h 1503680"/>
              <a:gd name="connsiteX0" fmla="*/ 601980 w 1819148"/>
              <a:gd name="connsiteY0" fmla="*/ 130556 h 1503680"/>
              <a:gd name="connsiteX1" fmla="*/ 129540 w 1819148"/>
              <a:gd name="connsiteY1" fmla="*/ 420116 h 1503680"/>
              <a:gd name="connsiteX2" fmla="*/ 38100 w 1819148"/>
              <a:gd name="connsiteY2" fmla="*/ 724916 h 1503680"/>
              <a:gd name="connsiteX3" fmla="*/ 175260 w 1819148"/>
              <a:gd name="connsiteY3" fmla="*/ 1029716 h 1503680"/>
              <a:gd name="connsiteX4" fmla="*/ 891540 w 1819148"/>
              <a:gd name="connsiteY4" fmla="*/ 1425956 h 1503680"/>
              <a:gd name="connsiteX5" fmla="*/ 1394460 w 1819148"/>
              <a:gd name="connsiteY5" fmla="*/ 1334516 h 1503680"/>
              <a:gd name="connsiteX6" fmla="*/ 1623060 w 1819148"/>
              <a:gd name="connsiteY6" fmla="*/ 115316 h 1503680"/>
              <a:gd name="connsiteX7" fmla="*/ 601980 w 1819148"/>
              <a:gd name="connsiteY7" fmla="*/ 130556 h 1503680"/>
              <a:gd name="connsiteX0" fmla="*/ 601980 w 1819148"/>
              <a:gd name="connsiteY0" fmla="*/ 130556 h 1503680"/>
              <a:gd name="connsiteX1" fmla="*/ 129540 w 1819148"/>
              <a:gd name="connsiteY1" fmla="*/ 420116 h 1503680"/>
              <a:gd name="connsiteX2" fmla="*/ 38100 w 1819148"/>
              <a:gd name="connsiteY2" fmla="*/ 724916 h 1503680"/>
              <a:gd name="connsiteX3" fmla="*/ 175260 w 1819148"/>
              <a:gd name="connsiteY3" fmla="*/ 1029716 h 1503680"/>
              <a:gd name="connsiteX4" fmla="*/ 891540 w 1819148"/>
              <a:gd name="connsiteY4" fmla="*/ 1425956 h 1503680"/>
              <a:gd name="connsiteX5" fmla="*/ 1394460 w 1819148"/>
              <a:gd name="connsiteY5" fmla="*/ 1334516 h 1503680"/>
              <a:gd name="connsiteX6" fmla="*/ 1623060 w 1819148"/>
              <a:gd name="connsiteY6" fmla="*/ 115316 h 1503680"/>
              <a:gd name="connsiteX7" fmla="*/ 601980 w 1819148"/>
              <a:gd name="connsiteY7" fmla="*/ 130556 h 1503680"/>
              <a:gd name="connsiteX0" fmla="*/ 601980 w 1819148"/>
              <a:gd name="connsiteY0" fmla="*/ 130556 h 1503680"/>
              <a:gd name="connsiteX1" fmla="*/ 129540 w 1819148"/>
              <a:gd name="connsiteY1" fmla="*/ 420116 h 1503680"/>
              <a:gd name="connsiteX2" fmla="*/ 38100 w 1819148"/>
              <a:gd name="connsiteY2" fmla="*/ 724916 h 1503680"/>
              <a:gd name="connsiteX3" fmla="*/ 175260 w 1819148"/>
              <a:gd name="connsiteY3" fmla="*/ 1029716 h 1503680"/>
              <a:gd name="connsiteX4" fmla="*/ 891540 w 1819148"/>
              <a:gd name="connsiteY4" fmla="*/ 1425956 h 1503680"/>
              <a:gd name="connsiteX5" fmla="*/ 1394460 w 1819148"/>
              <a:gd name="connsiteY5" fmla="*/ 1334516 h 1503680"/>
              <a:gd name="connsiteX6" fmla="*/ 1623060 w 1819148"/>
              <a:gd name="connsiteY6" fmla="*/ 115316 h 1503680"/>
              <a:gd name="connsiteX7" fmla="*/ 601980 w 1819148"/>
              <a:gd name="connsiteY7" fmla="*/ 130556 h 1503680"/>
              <a:gd name="connsiteX0" fmla="*/ 563880 w 1781048"/>
              <a:gd name="connsiteY0" fmla="*/ 130556 h 1503680"/>
              <a:gd name="connsiteX1" fmla="*/ 0 w 1781048"/>
              <a:gd name="connsiteY1" fmla="*/ 724916 h 1503680"/>
              <a:gd name="connsiteX2" fmla="*/ 137160 w 1781048"/>
              <a:gd name="connsiteY2" fmla="*/ 1029716 h 1503680"/>
              <a:gd name="connsiteX3" fmla="*/ 853440 w 1781048"/>
              <a:gd name="connsiteY3" fmla="*/ 1425956 h 1503680"/>
              <a:gd name="connsiteX4" fmla="*/ 1356360 w 1781048"/>
              <a:gd name="connsiteY4" fmla="*/ 1334516 h 1503680"/>
              <a:gd name="connsiteX5" fmla="*/ 1584960 w 1781048"/>
              <a:gd name="connsiteY5" fmla="*/ 115316 h 1503680"/>
              <a:gd name="connsiteX6" fmla="*/ 563880 w 1781048"/>
              <a:gd name="connsiteY6" fmla="*/ 130556 h 1503680"/>
              <a:gd name="connsiteX0" fmla="*/ 563880 w 1781048"/>
              <a:gd name="connsiteY0" fmla="*/ 130556 h 1503680"/>
              <a:gd name="connsiteX1" fmla="*/ 0 w 1781048"/>
              <a:gd name="connsiteY1" fmla="*/ 724916 h 1503680"/>
              <a:gd name="connsiteX2" fmla="*/ 853440 w 1781048"/>
              <a:gd name="connsiteY2" fmla="*/ 1425956 h 1503680"/>
              <a:gd name="connsiteX3" fmla="*/ 1356360 w 1781048"/>
              <a:gd name="connsiteY3" fmla="*/ 1334516 h 1503680"/>
              <a:gd name="connsiteX4" fmla="*/ 1584960 w 1781048"/>
              <a:gd name="connsiteY4" fmla="*/ 115316 h 1503680"/>
              <a:gd name="connsiteX5" fmla="*/ 563880 w 1781048"/>
              <a:gd name="connsiteY5" fmla="*/ 130556 h 1503680"/>
              <a:gd name="connsiteX0" fmla="*/ 264160 w 1481328"/>
              <a:gd name="connsiteY0" fmla="*/ 130556 h 1503680"/>
              <a:gd name="connsiteX1" fmla="*/ 262128 w 1481328"/>
              <a:gd name="connsiteY1" fmla="*/ 914400 h 1503680"/>
              <a:gd name="connsiteX2" fmla="*/ 553720 w 1481328"/>
              <a:gd name="connsiteY2" fmla="*/ 1425956 h 1503680"/>
              <a:gd name="connsiteX3" fmla="*/ 1056640 w 1481328"/>
              <a:gd name="connsiteY3" fmla="*/ 1334516 h 1503680"/>
              <a:gd name="connsiteX4" fmla="*/ 1285240 w 1481328"/>
              <a:gd name="connsiteY4" fmla="*/ 115316 h 1503680"/>
              <a:gd name="connsiteX5" fmla="*/ 264160 w 1481328"/>
              <a:gd name="connsiteY5" fmla="*/ 130556 h 1503680"/>
              <a:gd name="connsiteX0" fmla="*/ 381000 w 1219200"/>
              <a:gd name="connsiteY0" fmla="*/ 64516 h 1568196"/>
              <a:gd name="connsiteX1" fmla="*/ 0 w 1219200"/>
              <a:gd name="connsiteY1" fmla="*/ 978916 h 1568196"/>
              <a:gd name="connsiteX2" fmla="*/ 291592 w 1219200"/>
              <a:gd name="connsiteY2" fmla="*/ 1490472 h 1568196"/>
              <a:gd name="connsiteX3" fmla="*/ 794512 w 1219200"/>
              <a:gd name="connsiteY3" fmla="*/ 1399032 h 1568196"/>
              <a:gd name="connsiteX4" fmla="*/ 1023112 w 1219200"/>
              <a:gd name="connsiteY4" fmla="*/ 179832 h 1568196"/>
              <a:gd name="connsiteX5" fmla="*/ 381000 w 1219200"/>
              <a:gd name="connsiteY5" fmla="*/ 64516 h 1568196"/>
              <a:gd name="connsiteX0" fmla="*/ 315468 w 1153668"/>
              <a:gd name="connsiteY0" fmla="*/ 64516 h 1568196"/>
              <a:gd name="connsiteX1" fmla="*/ 10668 w 1153668"/>
              <a:gd name="connsiteY1" fmla="*/ 958596 h 1568196"/>
              <a:gd name="connsiteX2" fmla="*/ 226060 w 1153668"/>
              <a:gd name="connsiteY2" fmla="*/ 1490472 h 1568196"/>
              <a:gd name="connsiteX3" fmla="*/ 728980 w 1153668"/>
              <a:gd name="connsiteY3" fmla="*/ 1399032 h 1568196"/>
              <a:gd name="connsiteX4" fmla="*/ 957580 w 1153668"/>
              <a:gd name="connsiteY4" fmla="*/ 179832 h 1568196"/>
              <a:gd name="connsiteX5" fmla="*/ 315468 w 1153668"/>
              <a:gd name="connsiteY5" fmla="*/ 64516 h 1568196"/>
              <a:gd name="connsiteX0" fmla="*/ 315468 w 1153668"/>
              <a:gd name="connsiteY0" fmla="*/ 64516 h 1568196"/>
              <a:gd name="connsiteX1" fmla="*/ 10668 w 1153668"/>
              <a:gd name="connsiteY1" fmla="*/ 958596 h 1568196"/>
              <a:gd name="connsiteX2" fmla="*/ 226060 w 1153668"/>
              <a:gd name="connsiteY2" fmla="*/ 1490472 h 1568196"/>
              <a:gd name="connsiteX3" fmla="*/ 728980 w 1153668"/>
              <a:gd name="connsiteY3" fmla="*/ 1399032 h 1568196"/>
              <a:gd name="connsiteX4" fmla="*/ 957580 w 1153668"/>
              <a:gd name="connsiteY4" fmla="*/ 179832 h 1568196"/>
              <a:gd name="connsiteX5" fmla="*/ 315468 w 1153668"/>
              <a:gd name="connsiteY5" fmla="*/ 64516 h 1568196"/>
              <a:gd name="connsiteX0" fmla="*/ 322072 w 1160272"/>
              <a:gd name="connsiteY0" fmla="*/ 64516 h 1568196"/>
              <a:gd name="connsiteX1" fmla="*/ 17272 w 1160272"/>
              <a:gd name="connsiteY1" fmla="*/ 958596 h 1568196"/>
              <a:gd name="connsiteX2" fmla="*/ 232664 w 1160272"/>
              <a:gd name="connsiteY2" fmla="*/ 1490472 h 1568196"/>
              <a:gd name="connsiteX3" fmla="*/ 735584 w 1160272"/>
              <a:gd name="connsiteY3" fmla="*/ 1399032 h 1568196"/>
              <a:gd name="connsiteX4" fmla="*/ 964184 w 1160272"/>
              <a:gd name="connsiteY4" fmla="*/ 179832 h 1568196"/>
              <a:gd name="connsiteX5" fmla="*/ 322072 w 1160272"/>
              <a:gd name="connsiteY5" fmla="*/ 64516 h 1568196"/>
              <a:gd name="connsiteX0" fmla="*/ 322072 w 1166368"/>
              <a:gd name="connsiteY0" fmla="*/ 64516 h 1568196"/>
              <a:gd name="connsiteX1" fmla="*/ 17272 w 1166368"/>
              <a:gd name="connsiteY1" fmla="*/ 958596 h 1568196"/>
              <a:gd name="connsiteX2" fmla="*/ 232664 w 1166368"/>
              <a:gd name="connsiteY2" fmla="*/ 1490472 h 1568196"/>
              <a:gd name="connsiteX3" fmla="*/ 735584 w 1166368"/>
              <a:gd name="connsiteY3" fmla="*/ 1399032 h 1568196"/>
              <a:gd name="connsiteX4" fmla="*/ 964184 w 1166368"/>
              <a:gd name="connsiteY4" fmla="*/ 179832 h 1568196"/>
              <a:gd name="connsiteX5" fmla="*/ 322072 w 1166368"/>
              <a:gd name="connsiteY5" fmla="*/ 64516 h 156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6368" h="1568196">
                <a:moveTo>
                  <a:pt x="322072" y="64516"/>
                </a:moveTo>
                <a:cubicBezTo>
                  <a:pt x="57912" y="166116"/>
                  <a:pt x="36576" y="773684"/>
                  <a:pt x="17272" y="958596"/>
                </a:cubicBezTo>
                <a:cubicBezTo>
                  <a:pt x="0" y="1197356"/>
                  <a:pt x="6604" y="1388872"/>
                  <a:pt x="232664" y="1490472"/>
                </a:cubicBezTo>
                <a:cubicBezTo>
                  <a:pt x="397256" y="1559052"/>
                  <a:pt x="517652" y="1568196"/>
                  <a:pt x="735584" y="1399032"/>
                </a:cubicBezTo>
                <a:cubicBezTo>
                  <a:pt x="1011936" y="1012444"/>
                  <a:pt x="1166368" y="395732"/>
                  <a:pt x="964184" y="179832"/>
                </a:cubicBezTo>
                <a:cubicBezTo>
                  <a:pt x="773176" y="64516"/>
                  <a:pt x="633476" y="0"/>
                  <a:pt x="322072" y="64516"/>
                </a:cubicBezTo>
                <a:close/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2" name="標題 1"/>
          <p:cNvSpPr txBox="1">
            <a:spLocks/>
          </p:cNvSpPr>
          <p:nvPr/>
        </p:nvSpPr>
        <p:spPr bwMode="auto">
          <a:xfrm>
            <a:off x="152400" y="228600"/>
            <a:ext cx="8461248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3600" dirty="0" smtClean="0">
                <a:solidFill>
                  <a:srgbClr val="775F55"/>
                </a:solidFill>
                <a:latin typeface="Tw Cen MT"/>
              </a:rPr>
              <a:t>Overlapping community detection</a:t>
            </a:r>
            <a:endParaRPr lang="en-US" sz="3600" dirty="0">
              <a:solidFill>
                <a:srgbClr val="775F55"/>
              </a:solidFill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42811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36" grpId="0" animBg="1"/>
      <p:bldP spid="36" grpId="1" animBg="1"/>
      <p:bldP spid="37" grpId="0" animBg="1"/>
      <p:bldP spid="41" grpId="0" animBg="1"/>
      <p:bldP spid="43" grpId="0" animBg="1"/>
      <p:bldP spid="43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Graphs from the Real Word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00200"/>
            <a:ext cx="3943350" cy="303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5181600"/>
            <a:ext cx="4572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Webpage Hyperlink Graph</a:t>
            </a:r>
            <a:endParaRPr lang="en-US" dirty="0"/>
          </a:p>
        </p:txBody>
      </p:sp>
      <p:sp>
        <p:nvSpPr>
          <p:cNvPr id="6" name="Up Arrow 5"/>
          <p:cNvSpPr/>
          <p:nvPr/>
        </p:nvSpPr>
        <p:spPr>
          <a:xfrm>
            <a:off x="2286000" y="4648200"/>
            <a:ext cx="304800" cy="5334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166937"/>
            <a:ext cx="3592138" cy="4538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4800" y="6076329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Network of Word Associations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4343400" y="6124728"/>
            <a:ext cx="558800" cy="2725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62000" y="5549038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Directed Communities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5043" y="6382772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Overlapping Communities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791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/>
      <p:bldP spid="9" grpId="0" animBg="1"/>
      <p:bldP spid="10" grpId="0"/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228600" y="1600200"/>
            <a:ext cx="8458200" cy="4800600"/>
          </a:xfrm>
        </p:spPr>
        <p:txBody>
          <a:bodyPr/>
          <a:lstStyle/>
          <a:p>
            <a:r>
              <a:rPr lang="en-US" altLang="zh-TW" dirty="0" smtClean="0"/>
              <a:t>2.</a:t>
            </a:r>
            <a:r>
              <a:rPr lang="en-US" altLang="zh-TW" dirty="0" smtClean="0">
                <a:solidFill>
                  <a:srgbClr val="FF0000"/>
                </a:solidFill>
              </a:rPr>
              <a:t> Line </a:t>
            </a:r>
            <a:r>
              <a:rPr lang="en-US" altLang="zh-TW" sz="2800" dirty="0" smtClean="0">
                <a:solidFill>
                  <a:srgbClr val="FF0000"/>
                </a:solidFill>
              </a:rPr>
              <a:t>graph</a:t>
            </a:r>
            <a:r>
              <a:rPr lang="en-US" altLang="zh-TW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/>
              <a:t>transformation</a:t>
            </a:r>
          </a:p>
          <a:p>
            <a:pPr lvl="1"/>
            <a:r>
              <a:rPr lang="en-US" altLang="zh-TW" sz="2400" dirty="0" smtClean="0"/>
              <a:t>Edges become nodes.</a:t>
            </a:r>
          </a:p>
          <a:p>
            <a:pPr lvl="2"/>
            <a:r>
              <a:rPr lang="en-US" altLang="zh-TW" sz="2100" dirty="0" smtClean="0"/>
              <a:t>New nodes have connection if they originally share a node.</a:t>
            </a:r>
          </a:p>
          <a:p>
            <a:pPr lvl="1"/>
            <a:r>
              <a:rPr lang="en-US" altLang="zh-TW" sz="2400" dirty="0" smtClean="0"/>
              <a:t>Then, apply hard clustering algorithm on the line graph.</a:t>
            </a:r>
          </a:p>
          <a:p>
            <a:pPr lvl="1"/>
            <a:r>
              <a:rPr lang="en-US" altLang="zh-TW" sz="2400" dirty="0" smtClean="0"/>
              <a:t>E.g. </a:t>
            </a:r>
            <a:r>
              <a:rPr lang="en-US" altLang="zh-TW" sz="2400" dirty="0" err="1" smtClean="0"/>
              <a:t>LinkCommunity</a:t>
            </a:r>
            <a:r>
              <a:rPr lang="en-US" altLang="zh-TW" sz="2400" dirty="0" smtClean="0"/>
              <a:t> </a:t>
            </a:r>
            <a:r>
              <a:rPr lang="en-US" altLang="zh-TW" sz="1800" dirty="0" smtClean="0"/>
              <a:t>[Ahn2010]</a:t>
            </a:r>
          </a:p>
          <a:p>
            <a:pPr lvl="1"/>
            <a:r>
              <a:rPr lang="en-US" altLang="zh-TW" sz="2400" dirty="0" smtClean="0"/>
              <a:t>Cons: An edge can only belong to one cluster</a:t>
            </a:r>
          </a:p>
          <a:p>
            <a:endParaRPr lang="en-US" altLang="zh-TW" sz="2400" dirty="0" smtClean="0"/>
          </a:p>
        </p:txBody>
      </p:sp>
      <p:sp>
        <p:nvSpPr>
          <p:cNvPr id="4" name="橢圓 3"/>
          <p:cNvSpPr/>
          <p:nvPr/>
        </p:nvSpPr>
        <p:spPr>
          <a:xfrm>
            <a:off x="5379212" y="558800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prstClr val="white"/>
                </a:solidFill>
              </a:rPr>
              <a:t>1</a:t>
            </a:r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5" name="橢圓 4"/>
          <p:cNvSpPr/>
          <p:nvPr/>
        </p:nvSpPr>
        <p:spPr>
          <a:xfrm>
            <a:off x="6141212" y="528320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prstClr val="white"/>
                </a:solidFill>
              </a:rPr>
              <a:t>2</a:t>
            </a:r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6" name="橢圓 5"/>
          <p:cNvSpPr/>
          <p:nvPr/>
        </p:nvSpPr>
        <p:spPr>
          <a:xfrm>
            <a:off x="5988812" y="612140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prstClr val="white"/>
                </a:solidFill>
              </a:rPr>
              <a:t>3</a:t>
            </a:r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7" name="橢圓 6"/>
          <p:cNvSpPr/>
          <p:nvPr/>
        </p:nvSpPr>
        <p:spPr>
          <a:xfrm>
            <a:off x="6750812" y="5664200"/>
            <a:ext cx="381000" cy="3810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92D050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prstClr val="white"/>
                </a:solidFill>
              </a:rPr>
              <a:t>4</a:t>
            </a:r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8" name="橢圓 7"/>
          <p:cNvSpPr/>
          <p:nvPr/>
        </p:nvSpPr>
        <p:spPr>
          <a:xfrm>
            <a:off x="7893812" y="5359400"/>
            <a:ext cx="381000" cy="381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prstClr val="white"/>
                </a:solidFill>
              </a:rPr>
              <a:t>5</a:t>
            </a:r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9" name="橢圓 8"/>
          <p:cNvSpPr/>
          <p:nvPr/>
        </p:nvSpPr>
        <p:spPr>
          <a:xfrm>
            <a:off x="7589012" y="6121400"/>
            <a:ext cx="381000" cy="381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prstClr val="white"/>
                </a:solidFill>
              </a:rPr>
              <a:t>6</a:t>
            </a:r>
            <a:endParaRPr lang="zh-TW" altLang="en-US" dirty="0">
              <a:solidFill>
                <a:prstClr val="white"/>
              </a:solidFill>
            </a:endParaRPr>
          </a:p>
        </p:txBody>
      </p:sp>
      <p:cxnSp>
        <p:nvCxnSpPr>
          <p:cNvPr id="10" name="直線接點 9"/>
          <p:cNvCxnSpPr>
            <a:stCxn id="5" idx="5"/>
            <a:endCxn id="7" idx="1"/>
          </p:cNvCxnSpPr>
          <p:nvPr/>
        </p:nvCxnSpPr>
        <p:spPr>
          <a:xfrm>
            <a:off x="6466416" y="5608404"/>
            <a:ext cx="340192" cy="1115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>
            <a:stCxn id="5" idx="2"/>
            <a:endCxn id="4" idx="6"/>
          </p:cNvCxnSpPr>
          <p:nvPr/>
        </p:nvCxnSpPr>
        <p:spPr>
          <a:xfrm flipH="1">
            <a:off x="5760212" y="5473700"/>
            <a:ext cx="381000" cy="3048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>
            <a:stCxn id="4" idx="5"/>
            <a:endCxn id="6" idx="1"/>
          </p:cNvCxnSpPr>
          <p:nvPr/>
        </p:nvCxnSpPr>
        <p:spPr>
          <a:xfrm>
            <a:off x="5704416" y="5913204"/>
            <a:ext cx="340192" cy="2639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>
            <a:stCxn id="7" idx="6"/>
            <a:endCxn id="8" idx="2"/>
          </p:cNvCxnSpPr>
          <p:nvPr/>
        </p:nvCxnSpPr>
        <p:spPr>
          <a:xfrm flipV="1">
            <a:off x="7131812" y="5549900"/>
            <a:ext cx="762000" cy="30480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>
            <a:stCxn id="8" idx="4"/>
            <a:endCxn id="9" idx="7"/>
          </p:cNvCxnSpPr>
          <p:nvPr/>
        </p:nvCxnSpPr>
        <p:spPr>
          <a:xfrm flipH="1">
            <a:off x="7914216" y="5740400"/>
            <a:ext cx="170096" cy="436796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>
            <a:stCxn id="6" idx="6"/>
            <a:endCxn id="7" idx="3"/>
          </p:cNvCxnSpPr>
          <p:nvPr/>
        </p:nvCxnSpPr>
        <p:spPr>
          <a:xfrm flipV="1">
            <a:off x="6369812" y="5989404"/>
            <a:ext cx="436796" cy="32249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>
            <a:stCxn id="5" idx="4"/>
            <a:endCxn id="6" idx="0"/>
          </p:cNvCxnSpPr>
          <p:nvPr/>
        </p:nvCxnSpPr>
        <p:spPr>
          <a:xfrm flipH="1">
            <a:off x="6179312" y="5664200"/>
            <a:ext cx="152400" cy="4572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>
            <a:stCxn id="9" idx="1"/>
            <a:endCxn id="7" idx="5"/>
          </p:cNvCxnSpPr>
          <p:nvPr/>
        </p:nvCxnSpPr>
        <p:spPr>
          <a:xfrm flipH="1" flipV="1">
            <a:off x="7076016" y="5989404"/>
            <a:ext cx="568792" cy="187792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手繪多邊形 31"/>
          <p:cNvSpPr/>
          <p:nvPr/>
        </p:nvSpPr>
        <p:spPr>
          <a:xfrm>
            <a:off x="6629400" y="5207000"/>
            <a:ext cx="1819148" cy="1503680"/>
          </a:xfrm>
          <a:custGeom>
            <a:avLst/>
            <a:gdLst>
              <a:gd name="connsiteX0" fmla="*/ 472440 w 1798320"/>
              <a:gd name="connsiteY0" fmla="*/ 106680 h 1310640"/>
              <a:gd name="connsiteX1" fmla="*/ 91440 w 1798320"/>
              <a:gd name="connsiteY1" fmla="*/ 304800 h 1310640"/>
              <a:gd name="connsiteX2" fmla="*/ 0 w 1798320"/>
              <a:gd name="connsiteY2" fmla="*/ 609600 h 1310640"/>
              <a:gd name="connsiteX3" fmla="*/ 137160 w 1798320"/>
              <a:gd name="connsiteY3" fmla="*/ 914400 h 1310640"/>
              <a:gd name="connsiteX4" fmla="*/ 853440 w 1798320"/>
              <a:gd name="connsiteY4" fmla="*/ 1310640 h 1310640"/>
              <a:gd name="connsiteX5" fmla="*/ 1386840 w 1798320"/>
              <a:gd name="connsiteY5" fmla="*/ 1310640 h 1310640"/>
              <a:gd name="connsiteX6" fmla="*/ 1798320 w 1798320"/>
              <a:gd name="connsiteY6" fmla="*/ 0 h 1310640"/>
              <a:gd name="connsiteX7" fmla="*/ 563880 w 1798320"/>
              <a:gd name="connsiteY7" fmla="*/ 15240 h 1310640"/>
              <a:gd name="connsiteX8" fmla="*/ 472440 w 1798320"/>
              <a:gd name="connsiteY8" fmla="*/ 106680 h 1310640"/>
              <a:gd name="connsiteX0" fmla="*/ 472440 w 1661160"/>
              <a:gd name="connsiteY0" fmla="*/ 106680 h 1310640"/>
              <a:gd name="connsiteX1" fmla="*/ 91440 w 1661160"/>
              <a:gd name="connsiteY1" fmla="*/ 304800 h 1310640"/>
              <a:gd name="connsiteX2" fmla="*/ 0 w 1661160"/>
              <a:gd name="connsiteY2" fmla="*/ 609600 h 1310640"/>
              <a:gd name="connsiteX3" fmla="*/ 137160 w 1661160"/>
              <a:gd name="connsiteY3" fmla="*/ 914400 h 1310640"/>
              <a:gd name="connsiteX4" fmla="*/ 853440 w 1661160"/>
              <a:gd name="connsiteY4" fmla="*/ 1310640 h 1310640"/>
              <a:gd name="connsiteX5" fmla="*/ 1386840 w 1661160"/>
              <a:gd name="connsiteY5" fmla="*/ 1310640 h 1310640"/>
              <a:gd name="connsiteX6" fmla="*/ 1661160 w 1661160"/>
              <a:gd name="connsiteY6" fmla="*/ 0 h 1310640"/>
              <a:gd name="connsiteX7" fmla="*/ 563880 w 1661160"/>
              <a:gd name="connsiteY7" fmla="*/ 15240 h 1310640"/>
              <a:gd name="connsiteX8" fmla="*/ 472440 w 1661160"/>
              <a:gd name="connsiteY8" fmla="*/ 106680 h 1310640"/>
              <a:gd name="connsiteX0" fmla="*/ 472440 w 1661160"/>
              <a:gd name="connsiteY0" fmla="*/ 106680 h 1310640"/>
              <a:gd name="connsiteX1" fmla="*/ 91440 w 1661160"/>
              <a:gd name="connsiteY1" fmla="*/ 304800 h 1310640"/>
              <a:gd name="connsiteX2" fmla="*/ 0 w 1661160"/>
              <a:gd name="connsiteY2" fmla="*/ 609600 h 1310640"/>
              <a:gd name="connsiteX3" fmla="*/ 137160 w 1661160"/>
              <a:gd name="connsiteY3" fmla="*/ 914400 h 1310640"/>
              <a:gd name="connsiteX4" fmla="*/ 853440 w 1661160"/>
              <a:gd name="connsiteY4" fmla="*/ 1310640 h 1310640"/>
              <a:gd name="connsiteX5" fmla="*/ 1386840 w 1661160"/>
              <a:gd name="connsiteY5" fmla="*/ 1310640 h 1310640"/>
              <a:gd name="connsiteX6" fmla="*/ 1620012 w 1661160"/>
              <a:gd name="connsiteY6" fmla="*/ 201168 h 1310640"/>
              <a:gd name="connsiteX7" fmla="*/ 1661160 w 1661160"/>
              <a:gd name="connsiteY7" fmla="*/ 0 h 1310640"/>
              <a:gd name="connsiteX8" fmla="*/ 563880 w 1661160"/>
              <a:gd name="connsiteY8" fmla="*/ 15240 h 1310640"/>
              <a:gd name="connsiteX9" fmla="*/ 472440 w 1661160"/>
              <a:gd name="connsiteY9" fmla="*/ 106680 h 1310640"/>
              <a:gd name="connsiteX0" fmla="*/ 472440 w 1661160"/>
              <a:gd name="connsiteY0" fmla="*/ 106680 h 1310640"/>
              <a:gd name="connsiteX1" fmla="*/ 91440 w 1661160"/>
              <a:gd name="connsiteY1" fmla="*/ 304800 h 1310640"/>
              <a:gd name="connsiteX2" fmla="*/ 0 w 1661160"/>
              <a:gd name="connsiteY2" fmla="*/ 609600 h 1310640"/>
              <a:gd name="connsiteX3" fmla="*/ 137160 w 1661160"/>
              <a:gd name="connsiteY3" fmla="*/ 914400 h 1310640"/>
              <a:gd name="connsiteX4" fmla="*/ 853440 w 1661160"/>
              <a:gd name="connsiteY4" fmla="*/ 1310640 h 1310640"/>
              <a:gd name="connsiteX5" fmla="*/ 1386840 w 1661160"/>
              <a:gd name="connsiteY5" fmla="*/ 1310640 h 1310640"/>
              <a:gd name="connsiteX6" fmla="*/ 1661160 w 1661160"/>
              <a:gd name="connsiteY6" fmla="*/ 609600 h 1310640"/>
              <a:gd name="connsiteX7" fmla="*/ 1661160 w 1661160"/>
              <a:gd name="connsiteY7" fmla="*/ 0 h 1310640"/>
              <a:gd name="connsiteX8" fmla="*/ 563880 w 1661160"/>
              <a:gd name="connsiteY8" fmla="*/ 15240 h 1310640"/>
              <a:gd name="connsiteX9" fmla="*/ 472440 w 1661160"/>
              <a:gd name="connsiteY9" fmla="*/ 106680 h 1310640"/>
              <a:gd name="connsiteX0" fmla="*/ 472440 w 1661160"/>
              <a:gd name="connsiteY0" fmla="*/ 106680 h 1310640"/>
              <a:gd name="connsiteX1" fmla="*/ 91440 w 1661160"/>
              <a:gd name="connsiteY1" fmla="*/ 304800 h 1310640"/>
              <a:gd name="connsiteX2" fmla="*/ 0 w 1661160"/>
              <a:gd name="connsiteY2" fmla="*/ 609600 h 1310640"/>
              <a:gd name="connsiteX3" fmla="*/ 137160 w 1661160"/>
              <a:gd name="connsiteY3" fmla="*/ 914400 h 1310640"/>
              <a:gd name="connsiteX4" fmla="*/ 853440 w 1661160"/>
              <a:gd name="connsiteY4" fmla="*/ 1310640 h 1310640"/>
              <a:gd name="connsiteX5" fmla="*/ 1386840 w 1661160"/>
              <a:gd name="connsiteY5" fmla="*/ 1310640 h 1310640"/>
              <a:gd name="connsiteX6" fmla="*/ 1661160 w 1661160"/>
              <a:gd name="connsiteY6" fmla="*/ 609600 h 1310640"/>
              <a:gd name="connsiteX7" fmla="*/ 1584960 w 1661160"/>
              <a:gd name="connsiteY7" fmla="*/ 0 h 1310640"/>
              <a:gd name="connsiteX8" fmla="*/ 563880 w 1661160"/>
              <a:gd name="connsiteY8" fmla="*/ 15240 h 1310640"/>
              <a:gd name="connsiteX9" fmla="*/ 472440 w 1661160"/>
              <a:gd name="connsiteY9" fmla="*/ 106680 h 1310640"/>
              <a:gd name="connsiteX0" fmla="*/ 472440 w 1661160"/>
              <a:gd name="connsiteY0" fmla="*/ 106680 h 1310640"/>
              <a:gd name="connsiteX1" fmla="*/ 91440 w 1661160"/>
              <a:gd name="connsiteY1" fmla="*/ 304800 h 1310640"/>
              <a:gd name="connsiteX2" fmla="*/ 0 w 1661160"/>
              <a:gd name="connsiteY2" fmla="*/ 609600 h 1310640"/>
              <a:gd name="connsiteX3" fmla="*/ 137160 w 1661160"/>
              <a:gd name="connsiteY3" fmla="*/ 914400 h 1310640"/>
              <a:gd name="connsiteX4" fmla="*/ 853440 w 1661160"/>
              <a:gd name="connsiteY4" fmla="*/ 1310640 h 1310640"/>
              <a:gd name="connsiteX5" fmla="*/ 1386840 w 1661160"/>
              <a:gd name="connsiteY5" fmla="*/ 1310640 h 1310640"/>
              <a:gd name="connsiteX6" fmla="*/ 1661160 w 1661160"/>
              <a:gd name="connsiteY6" fmla="*/ 609600 h 1310640"/>
              <a:gd name="connsiteX7" fmla="*/ 1584960 w 1661160"/>
              <a:gd name="connsiteY7" fmla="*/ 0 h 1310640"/>
              <a:gd name="connsiteX8" fmla="*/ 563880 w 1661160"/>
              <a:gd name="connsiteY8" fmla="*/ 15240 h 1310640"/>
              <a:gd name="connsiteX9" fmla="*/ 472440 w 1661160"/>
              <a:gd name="connsiteY9" fmla="*/ 106680 h 1310640"/>
              <a:gd name="connsiteX0" fmla="*/ 472440 w 1661160"/>
              <a:gd name="connsiteY0" fmla="*/ 106680 h 1310640"/>
              <a:gd name="connsiteX1" fmla="*/ 91440 w 1661160"/>
              <a:gd name="connsiteY1" fmla="*/ 304800 h 1310640"/>
              <a:gd name="connsiteX2" fmla="*/ 0 w 1661160"/>
              <a:gd name="connsiteY2" fmla="*/ 609600 h 1310640"/>
              <a:gd name="connsiteX3" fmla="*/ 137160 w 1661160"/>
              <a:gd name="connsiteY3" fmla="*/ 914400 h 1310640"/>
              <a:gd name="connsiteX4" fmla="*/ 853440 w 1661160"/>
              <a:gd name="connsiteY4" fmla="*/ 1310640 h 1310640"/>
              <a:gd name="connsiteX5" fmla="*/ 1386840 w 1661160"/>
              <a:gd name="connsiteY5" fmla="*/ 1310640 h 1310640"/>
              <a:gd name="connsiteX6" fmla="*/ 1661160 w 1661160"/>
              <a:gd name="connsiteY6" fmla="*/ 228600 h 1310640"/>
              <a:gd name="connsiteX7" fmla="*/ 1584960 w 1661160"/>
              <a:gd name="connsiteY7" fmla="*/ 0 h 1310640"/>
              <a:gd name="connsiteX8" fmla="*/ 563880 w 1661160"/>
              <a:gd name="connsiteY8" fmla="*/ 15240 h 1310640"/>
              <a:gd name="connsiteX9" fmla="*/ 472440 w 1661160"/>
              <a:gd name="connsiteY9" fmla="*/ 106680 h 1310640"/>
              <a:gd name="connsiteX0" fmla="*/ 563880 w 1661160"/>
              <a:gd name="connsiteY0" fmla="*/ 15240 h 1310640"/>
              <a:gd name="connsiteX1" fmla="*/ 91440 w 1661160"/>
              <a:gd name="connsiteY1" fmla="*/ 304800 h 1310640"/>
              <a:gd name="connsiteX2" fmla="*/ 0 w 1661160"/>
              <a:gd name="connsiteY2" fmla="*/ 609600 h 1310640"/>
              <a:gd name="connsiteX3" fmla="*/ 137160 w 1661160"/>
              <a:gd name="connsiteY3" fmla="*/ 914400 h 1310640"/>
              <a:gd name="connsiteX4" fmla="*/ 853440 w 1661160"/>
              <a:gd name="connsiteY4" fmla="*/ 1310640 h 1310640"/>
              <a:gd name="connsiteX5" fmla="*/ 1386840 w 1661160"/>
              <a:gd name="connsiteY5" fmla="*/ 1310640 h 1310640"/>
              <a:gd name="connsiteX6" fmla="*/ 1661160 w 1661160"/>
              <a:gd name="connsiteY6" fmla="*/ 228600 h 1310640"/>
              <a:gd name="connsiteX7" fmla="*/ 1584960 w 1661160"/>
              <a:gd name="connsiteY7" fmla="*/ 0 h 1310640"/>
              <a:gd name="connsiteX8" fmla="*/ 563880 w 1661160"/>
              <a:gd name="connsiteY8" fmla="*/ 15240 h 1310640"/>
              <a:gd name="connsiteX0" fmla="*/ 563880 w 1661160"/>
              <a:gd name="connsiteY0" fmla="*/ 64516 h 1359916"/>
              <a:gd name="connsiteX1" fmla="*/ 91440 w 1661160"/>
              <a:gd name="connsiteY1" fmla="*/ 354076 h 1359916"/>
              <a:gd name="connsiteX2" fmla="*/ 0 w 1661160"/>
              <a:gd name="connsiteY2" fmla="*/ 658876 h 1359916"/>
              <a:gd name="connsiteX3" fmla="*/ 137160 w 1661160"/>
              <a:gd name="connsiteY3" fmla="*/ 963676 h 1359916"/>
              <a:gd name="connsiteX4" fmla="*/ 853440 w 1661160"/>
              <a:gd name="connsiteY4" fmla="*/ 1359916 h 1359916"/>
              <a:gd name="connsiteX5" fmla="*/ 1386840 w 1661160"/>
              <a:gd name="connsiteY5" fmla="*/ 1359916 h 1359916"/>
              <a:gd name="connsiteX6" fmla="*/ 1661160 w 1661160"/>
              <a:gd name="connsiteY6" fmla="*/ 277876 h 1359916"/>
              <a:gd name="connsiteX7" fmla="*/ 1584960 w 1661160"/>
              <a:gd name="connsiteY7" fmla="*/ 49276 h 1359916"/>
              <a:gd name="connsiteX8" fmla="*/ 563880 w 1661160"/>
              <a:gd name="connsiteY8" fmla="*/ 64516 h 1359916"/>
              <a:gd name="connsiteX0" fmla="*/ 563880 w 1661160"/>
              <a:gd name="connsiteY0" fmla="*/ 83312 h 1378712"/>
              <a:gd name="connsiteX1" fmla="*/ 91440 w 1661160"/>
              <a:gd name="connsiteY1" fmla="*/ 372872 h 1378712"/>
              <a:gd name="connsiteX2" fmla="*/ 0 w 1661160"/>
              <a:gd name="connsiteY2" fmla="*/ 677672 h 1378712"/>
              <a:gd name="connsiteX3" fmla="*/ 137160 w 1661160"/>
              <a:gd name="connsiteY3" fmla="*/ 982472 h 1378712"/>
              <a:gd name="connsiteX4" fmla="*/ 853440 w 1661160"/>
              <a:gd name="connsiteY4" fmla="*/ 1378712 h 1378712"/>
              <a:gd name="connsiteX5" fmla="*/ 1386840 w 1661160"/>
              <a:gd name="connsiteY5" fmla="*/ 1378712 h 1378712"/>
              <a:gd name="connsiteX6" fmla="*/ 1661160 w 1661160"/>
              <a:gd name="connsiteY6" fmla="*/ 296672 h 1378712"/>
              <a:gd name="connsiteX7" fmla="*/ 1584960 w 1661160"/>
              <a:gd name="connsiteY7" fmla="*/ 68072 h 1378712"/>
              <a:gd name="connsiteX8" fmla="*/ 563880 w 1661160"/>
              <a:gd name="connsiteY8" fmla="*/ 83312 h 1378712"/>
              <a:gd name="connsiteX0" fmla="*/ 563880 w 1727708"/>
              <a:gd name="connsiteY0" fmla="*/ 83312 h 1378712"/>
              <a:gd name="connsiteX1" fmla="*/ 91440 w 1727708"/>
              <a:gd name="connsiteY1" fmla="*/ 372872 h 1378712"/>
              <a:gd name="connsiteX2" fmla="*/ 0 w 1727708"/>
              <a:gd name="connsiteY2" fmla="*/ 677672 h 1378712"/>
              <a:gd name="connsiteX3" fmla="*/ 137160 w 1727708"/>
              <a:gd name="connsiteY3" fmla="*/ 982472 h 1378712"/>
              <a:gd name="connsiteX4" fmla="*/ 853440 w 1727708"/>
              <a:gd name="connsiteY4" fmla="*/ 1378712 h 1378712"/>
              <a:gd name="connsiteX5" fmla="*/ 1386840 w 1727708"/>
              <a:gd name="connsiteY5" fmla="*/ 1378712 h 1378712"/>
              <a:gd name="connsiteX6" fmla="*/ 1661160 w 1727708"/>
              <a:gd name="connsiteY6" fmla="*/ 296672 h 1378712"/>
              <a:gd name="connsiteX7" fmla="*/ 1584960 w 1727708"/>
              <a:gd name="connsiteY7" fmla="*/ 68072 h 1378712"/>
              <a:gd name="connsiteX8" fmla="*/ 563880 w 1727708"/>
              <a:gd name="connsiteY8" fmla="*/ 83312 h 1378712"/>
              <a:gd name="connsiteX0" fmla="*/ 563880 w 1584960"/>
              <a:gd name="connsiteY0" fmla="*/ 83312 h 1378712"/>
              <a:gd name="connsiteX1" fmla="*/ 91440 w 1584960"/>
              <a:gd name="connsiteY1" fmla="*/ 372872 h 1378712"/>
              <a:gd name="connsiteX2" fmla="*/ 0 w 1584960"/>
              <a:gd name="connsiteY2" fmla="*/ 677672 h 1378712"/>
              <a:gd name="connsiteX3" fmla="*/ 137160 w 1584960"/>
              <a:gd name="connsiteY3" fmla="*/ 982472 h 1378712"/>
              <a:gd name="connsiteX4" fmla="*/ 853440 w 1584960"/>
              <a:gd name="connsiteY4" fmla="*/ 1378712 h 1378712"/>
              <a:gd name="connsiteX5" fmla="*/ 1386840 w 1584960"/>
              <a:gd name="connsiteY5" fmla="*/ 1378712 h 1378712"/>
              <a:gd name="connsiteX6" fmla="*/ 1584960 w 1584960"/>
              <a:gd name="connsiteY6" fmla="*/ 68072 h 1378712"/>
              <a:gd name="connsiteX7" fmla="*/ 563880 w 1584960"/>
              <a:gd name="connsiteY7" fmla="*/ 83312 h 1378712"/>
              <a:gd name="connsiteX0" fmla="*/ 563880 w 1781048"/>
              <a:gd name="connsiteY0" fmla="*/ 83312 h 1378712"/>
              <a:gd name="connsiteX1" fmla="*/ 91440 w 1781048"/>
              <a:gd name="connsiteY1" fmla="*/ 372872 h 1378712"/>
              <a:gd name="connsiteX2" fmla="*/ 0 w 1781048"/>
              <a:gd name="connsiteY2" fmla="*/ 677672 h 1378712"/>
              <a:gd name="connsiteX3" fmla="*/ 137160 w 1781048"/>
              <a:gd name="connsiteY3" fmla="*/ 982472 h 1378712"/>
              <a:gd name="connsiteX4" fmla="*/ 853440 w 1781048"/>
              <a:gd name="connsiteY4" fmla="*/ 1378712 h 1378712"/>
              <a:gd name="connsiteX5" fmla="*/ 1386840 w 1781048"/>
              <a:gd name="connsiteY5" fmla="*/ 1378712 h 1378712"/>
              <a:gd name="connsiteX6" fmla="*/ 1584960 w 1781048"/>
              <a:gd name="connsiteY6" fmla="*/ 68072 h 1378712"/>
              <a:gd name="connsiteX7" fmla="*/ 563880 w 1781048"/>
              <a:gd name="connsiteY7" fmla="*/ 83312 h 1378712"/>
              <a:gd name="connsiteX0" fmla="*/ 563880 w 1781048"/>
              <a:gd name="connsiteY0" fmla="*/ 130556 h 1425956"/>
              <a:gd name="connsiteX1" fmla="*/ 91440 w 1781048"/>
              <a:gd name="connsiteY1" fmla="*/ 420116 h 1425956"/>
              <a:gd name="connsiteX2" fmla="*/ 0 w 1781048"/>
              <a:gd name="connsiteY2" fmla="*/ 724916 h 1425956"/>
              <a:gd name="connsiteX3" fmla="*/ 137160 w 1781048"/>
              <a:gd name="connsiteY3" fmla="*/ 1029716 h 1425956"/>
              <a:gd name="connsiteX4" fmla="*/ 853440 w 1781048"/>
              <a:gd name="connsiteY4" fmla="*/ 1425956 h 1425956"/>
              <a:gd name="connsiteX5" fmla="*/ 1386840 w 1781048"/>
              <a:gd name="connsiteY5" fmla="*/ 1425956 h 1425956"/>
              <a:gd name="connsiteX6" fmla="*/ 1584960 w 1781048"/>
              <a:gd name="connsiteY6" fmla="*/ 115316 h 1425956"/>
              <a:gd name="connsiteX7" fmla="*/ 563880 w 1781048"/>
              <a:gd name="connsiteY7" fmla="*/ 130556 h 1425956"/>
              <a:gd name="connsiteX0" fmla="*/ 563880 w 1781048"/>
              <a:gd name="connsiteY0" fmla="*/ 130556 h 1425956"/>
              <a:gd name="connsiteX1" fmla="*/ 91440 w 1781048"/>
              <a:gd name="connsiteY1" fmla="*/ 420116 h 1425956"/>
              <a:gd name="connsiteX2" fmla="*/ 0 w 1781048"/>
              <a:gd name="connsiteY2" fmla="*/ 724916 h 1425956"/>
              <a:gd name="connsiteX3" fmla="*/ 137160 w 1781048"/>
              <a:gd name="connsiteY3" fmla="*/ 1029716 h 1425956"/>
              <a:gd name="connsiteX4" fmla="*/ 853440 w 1781048"/>
              <a:gd name="connsiteY4" fmla="*/ 1425956 h 1425956"/>
              <a:gd name="connsiteX5" fmla="*/ 1386840 w 1781048"/>
              <a:gd name="connsiteY5" fmla="*/ 1425956 h 1425956"/>
              <a:gd name="connsiteX6" fmla="*/ 1584960 w 1781048"/>
              <a:gd name="connsiteY6" fmla="*/ 115316 h 1425956"/>
              <a:gd name="connsiteX7" fmla="*/ 563880 w 1781048"/>
              <a:gd name="connsiteY7" fmla="*/ 130556 h 1425956"/>
              <a:gd name="connsiteX0" fmla="*/ 563880 w 1781048"/>
              <a:gd name="connsiteY0" fmla="*/ 130556 h 1425956"/>
              <a:gd name="connsiteX1" fmla="*/ 91440 w 1781048"/>
              <a:gd name="connsiteY1" fmla="*/ 420116 h 1425956"/>
              <a:gd name="connsiteX2" fmla="*/ 0 w 1781048"/>
              <a:gd name="connsiteY2" fmla="*/ 724916 h 1425956"/>
              <a:gd name="connsiteX3" fmla="*/ 137160 w 1781048"/>
              <a:gd name="connsiteY3" fmla="*/ 1029716 h 1425956"/>
              <a:gd name="connsiteX4" fmla="*/ 853440 w 1781048"/>
              <a:gd name="connsiteY4" fmla="*/ 1425956 h 1425956"/>
              <a:gd name="connsiteX5" fmla="*/ 1356360 w 1781048"/>
              <a:gd name="connsiteY5" fmla="*/ 1334516 h 1425956"/>
              <a:gd name="connsiteX6" fmla="*/ 1584960 w 1781048"/>
              <a:gd name="connsiteY6" fmla="*/ 115316 h 1425956"/>
              <a:gd name="connsiteX7" fmla="*/ 563880 w 1781048"/>
              <a:gd name="connsiteY7" fmla="*/ 130556 h 1425956"/>
              <a:gd name="connsiteX0" fmla="*/ 563880 w 1781048"/>
              <a:gd name="connsiteY0" fmla="*/ 130556 h 1503680"/>
              <a:gd name="connsiteX1" fmla="*/ 91440 w 1781048"/>
              <a:gd name="connsiteY1" fmla="*/ 420116 h 1503680"/>
              <a:gd name="connsiteX2" fmla="*/ 0 w 1781048"/>
              <a:gd name="connsiteY2" fmla="*/ 724916 h 1503680"/>
              <a:gd name="connsiteX3" fmla="*/ 137160 w 1781048"/>
              <a:gd name="connsiteY3" fmla="*/ 1029716 h 1503680"/>
              <a:gd name="connsiteX4" fmla="*/ 853440 w 1781048"/>
              <a:gd name="connsiteY4" fmla="*/ 1425956 h 1503680"/>
              <a:gd name="connsiteX5" fmla="*/ 1356360 w 1781048"/>
              <a:gd name="connsiteY5" fmla="*/ 1334516 h 1503680"/>
              <a:gd name="connsiteX6" fmla="*/ 1584960 w 1781048"/>
              <a:gd name="connsiteY6" fmla="*/ 115316 h 1503680"/>
              <a:gd name="connsiteX7" fmla="*/ 563880 w 1781048"/>
              <a:gd name="connsiteY7" fmla="*/ 130556 h 1503680"/>
              <a:gd name="connsiteX0" fmla="*/ 563880 w 1781048"/>
              <a:gd name="connsiteY0" fmla="*/ 130556 h 1503680"/>
              <a:gd name="connsiteX1" fmla="*/ 91440 w 1781048"/>
              <a:gd name="connsiteY1" fmla="*/ 420116 h 1503680"/>
              <a:gd name="connsiteX2" fmla="*/ 0 w 1781048"/>
              <a:gd name="connsiteY2" fmla="*/ 724916 h 1503680"/>
              <a:gd name="connsiteX3" fmla="*/ 137160 w 1781048"/>
              <a:gd name="connsiteY3" fmla="*/ 1029716 h 1503680"/>
              <a:gd name="connsiteX4" fmla="*/ 853440 w 1781048"/>
              <a:gd name="connsiteY4" fmla="*/ 1425956 h 1503680"/>
              <a:gd name="connsiteX5" fmla="*/ 1356360 w 1781048"/>
              <a:gd name="connsiteY5" fmla="*/ 1334516 h 1503680"/>
              <a:gd name="connsiteX6" fmla="*/ 1584960 w 1781048"/>
              <a:gd name="connsiteY6" fmla="*/ 115316 h 1503680"/>
              <a:gd name="connsiteX7" fmla="*/ 563880 w 1781048"/>
              <a:gd name="connsiteY7" fmla="*/ 130556 h 1503680"/>
              <a:gd name="connsiteX0" fmla="*/ 563880 w 1781048"/>
              <a:gd name="connsiteY0" fmla="*/ 130556 h 1503680"/>
              <a:gd name="connsiteX1" fmla="*/ 91440 w 1781048"/>
              <a:gd name="connsiteY1" fmla="*/ 420116 h 1503680"/>
              <a:gd name="connsiteX2" fmla="*/ 0 w 1781048"/>
              <a:gd name="connsiteY2" fmla="*/ 724916 h 1503680"/>
              <a:gd name="connsiteX3" fmla="*/ 137160 w 1781048"/>
              <a:gd name="connsiteY3" fmla="*/ 1029716 h 1503680"/>
              <a:gd name="connsiteX4" fmla="*/ 853440 w 1781048"/>
              <a:gd name="connsiteY4" fmla="*/ 1425956 h 1503680"/>
              <a:gd name="connsiteX5" fmla="*/ 1356360 w 1781048"/>
              <a:gd name="connsiteY5" fmla="*/ 1334516 h 1503680"/>
              <a:gd name="connsiteX6" fmla="*/ 1584960 w 1781048"/>
              <a:gd name="connsiteY6" fmla="*/ 115316 h 1503680"/>
              <a:gd name="connsiteX7" fmla="*/ 563880 w 1781048"/>
              <a:gd name="connsiteY7" fmla="*/ 130556 h 1503680"/>
              <a:gd name="connsiteX0" fmla="*/ 563880 w 1781048"/>
              <a:gd name="connsiteY0" fmla="*/ 130556 h 1503680"/>
              <a:gd name="connsiteX1" fmla="*/ 91440 w 1781048"/>
              <a:gd name="connsiteY1" fmla="*/ 420116 h 1503680"/>
              <a:gd name="connsiteX2" fmla="*/ 0 w 1781048"/>
              <a:gd name="connsiteY2" fmla="*/ 724916 h 1503680"/>
              <a:gd name="connsiteX3" fmla="*/ 137160 w 1781048"/>
              <a:gd name="connsiteY3" fmla="*/ 1029716 h 1503680"/>
              <a:gd name="connsiteX4" fmla="*/ 853440 w 1781048"/>
              <a:gd name="connsiteY4" fmla="*/ 1425956 h 1503680"/>
              <a:gd name="connsiteX5" fmla="*/ 1356360 w 1781048"/>
              <a:gd name="connsiteY5" fmla="*/ 1334516 h 1503680"/>
              <a:gd name="connsiteX6" fmla="*/ 1584960 w 1781048"/>
              <a:gd name="connsiteY6" fmla="*/ 115316 h 1503680"/>
              <a:gd name="connsiteX7" fmla="*/ 563880 w 1781048"/>
              <a:gd name="connsiteY7" fmla="*/ 130556 h 1503680"/>
              <a:gd name="connsiteX0" fmla="*/ 563880 w 1781048"/>
              <a:gd name="connsiteY0" fmla="*/ 130556 h 1503680"/>
              <a:gd name="connsiteX1" fmla="*/ 91440 w 1781048"/>
              <a:gd name="connsiteY1" fmla="*/ 420116 h 1503680"/>
              <a:gd name="connsiteX2" fmla="*/ 0 w 1781048"/>
              <a:gd name="connsiteY2" fmla="*/ 724916 h 1503680"/>
              <a:gd name="connsiteX3" fmla="*/ 137160 w 1781048"/>
              <a:gd name="connsiteY3" fmla="*/ 1029716 h 1503680"/>
              <a:gd name="connsiteX4" fmla="*/ 853440 w 1781048"/>
              <a:gd name="connsiteY4" fmla="*/ 1425956 h 1503680"/>
              <a:gd name="connsiteX5" fmla="*/ 1356360 w 1781048"/>
              <a:gd name="connsiteY5" fmla="*/ 1334516 h 1503680"/>
              <a:gd name="connsiteX6" fmla="*/ 1584960 w 1781048"/>
              <a:gd name="connsiteY6" fmla="*/ 115316 h 1503680"/>
              <a:gd name="connsiteX7" fmla="*/ 563880 w 1781048"/>
              <a:gd name="connsiteY7" fmla="*/ 130556 h 1503680"/>
              <a:gd name="connsiteX0" fmla="*/ 600456 w 1817624"/>
              <a:gd name="connsiteY0" fmla="*/ 130556 h 1503680"/>
              <a:gd name="connsiteX1" fmla="*/ 128016 w 1817624"/>
              <a:gd name="connsiteY1" fmla="*/ 420116 h 1503680"/>
              <a:gd name="connsiteX2" fmla="*/ 36576 w 1817624"/>
              <a:gd name="connsiteY2" fmla="*/ 724916 h 1503680"/>
              <a:gd name="connsiteX3" fmla="*/ 173736 w 1817624"/>
              <a:gd name="connsiteY3" fmla="*/ 1029716 h 1503680"/>
              <a:gd name="connsiteX4" fmla="*/ 890016 w 1817624"/>
              <a:gd name="connsiteY4" fmla="*/ 1425956 h 1503680"/>
              <a:gd name="connsiteX5" fmla="*/ 1392936 w 1817624"/>
              <a:gd name="connsiteY5" fmla="*/ 1334516 h 1503680"/>
              <a:gd name="connsiteX6" fmla="*/ 1621536 w 1817624"/>
              <a:gd name="connsiteY6" fmla="*/ 115316 h 1503680"/>
              <a:gd name="connsiteX7" fmla="*/ 600456 w 1817624"/>
              <a:gd name="connsiteY7" fmla="*/ 130556 h 1503680"/>
              <a:gd name="connsiteX0" fmla="*/ 601980 w 1819148"/>
              <a:gd name="connsiteY0" fmla="*/ 130556 h 1503680"/>
              <a:gd name="connsiteX1" fmla="*/ 129540 w 1819148"/>
              <a:gd name="connsiteY1" fmla="*/ 420116 h 1503680"/>
              <a:gd name="connsiteX2" fmla="*/ 38100 w 1819148"/>
              <a:gd name="connsiteY2" fmla="*/ 724916 h 1503680"/>
              <a:gd name="connsiteX3" fmla="*/ 175260 w 1819148"/>
              <a:gd name="connsiteY3" fmla="*/ 1029716 h 1503680"/>
              <a:gd name="connsiteX4" fmla="*/ 891540 w 1819148"/>
              <a:gd name="connsiteY4" fmla="*/ 1425956 h 1503680"/>
              <a:gd name="connsiteX5" fmla="*/ 1394460 w 1819148"/>
              <a:gd name="connsiteY5" fmla="*/ 1334516 h 1503680"/>
              <a:gd name="connsiteX6" fmla="*/ 1623060 w 1819148"/>
              <a:gd name="connsiteY6" fmla="*/ 115316 h 1503680"/>
              <a:gd name="connsiteX7" fmla="*/ 601980 w 1819148"/>
              <a:gd name="connsiteY7" fmla="*/ 130556 h 1503680"/>
              <a:gd name="connsiteX0" fmla="*/ 601980 w 1819148"/>
              <a:gd name="connsiteY0" fmla="*/ 130556 h 1503680"/>
              <a:gd name="connsiteX1" fmla="*/ 129540 w 1819148"/>
              <a:gd name="connsiteY1" fmla="*/ 420116 h 1503680"/>
              <a:gd name="connsiteX2" fmla="*/ 38100 w 1819148"/>
              <a:gd name="connsiteY2" fmla="*/ 724916 h 1503680"/>
              <a:gd name="connsiteX3" fmla="*/ 175260 w 1819148"/>
              <a:gd name="connsiteY3" fmla="*/ 1029716 h 1503680"/>
              <a:gd name="connsiteX4" fmla="*/ 891540 w 1819148"/>
              <a:gd name="connsiteY4" fmla="*/ 1425956 h 1503680"/>
              <a:gd name="connsiteX5" fmla="*/ 1394460 w 1819148"/>
              <a:gd name="connsiteY5" fmla="*/ 1334516 h 1503680"/>
              <a:gd name="connsiteX6" fmla="*/ 1623060 w 1819148"/>
              <a:gd name="connsiteY6" fmla="*/ 115316 h 1503680"/>
              <a:gd name="connsiteX7" fmla="*/ 601980 w 1819148"/>
              <a:gd name="connsiteY7" fmla="*/ 130556 h 1503680"/>
              <a:gd name="connsiteX0" fmla="*/ 601980 w 1819148"/>
              <a:gd name="connsiteY0" fmla="*/ 130556 h 1503680"/>
              <a:gd name="connsiteX1" fmla="*/ 129540 w 1819148"/>
              <a:gd name="connsiteY1" fmla="*/ 420116 h 1503680"/>
              <a:gd name="connsiteX2" fmla="*/ 38100 w 1819148"/>
              <a:gd name="connsiteY2" fmla="*/ 724916 h 1503680"/>
              <a:gd name="connsiteX3" fmla="*/ 175260 w 1819148"/>
              <a:gd name="connsiteY3" fmla="*/ 1029716 h 1503680"/>
              <a:gd name="connsiteX4" fmla="*/ 891540 w 1819148"/>
              <a:gd name="connsiteY4" fmla="*/ 1425956 h 1503680"/>
              <a:gd name="connsiteX5" fmla="*/ 1394460 w 1819148"/>
              <a:gd name="connsiteY5" fmla="*/ 1334516 h 1503680"/>
              <a:gd name="connsiteX6" fmla="*/ 1623060 w 1819148"/>
              <a:gd name="connsiteY6" fmla="*/ 115316 h 1503680"/>
              <a:gd name="connsiteX7" fmla="*/ 601980 w 1819148"/>
              <a:gd name="connsiteY7" fmla="*/ 130556 h 1503680"/>
              <a:gd name="connsiteX0" fmla="*/ 601980 w 1819148"/>
              <a:gd name="connsiteY0" fmla="*/ 130556 h 1503680"/>
              <a:gd name="connsiteX1" fmla="*/ 129540 w 1819148"/>
              <a:gd name="connsiteY1" fmla="*/ 420116 h 1503680"/>
              <a:gd name="connsiteX2" fmla="*/ 38100 w 1819148"/>
              <a:gd name="connsiteY2" fmla="*/ 724916 h 1503680"/>
              <a:gd name="connsiteX3" fmla="*/ 175260 w 1819148"/>
              <a:gd name="connsiteY3" fmla="*/ 1029716 h 1503680"/>
              <a:gd name="connsiteX4" fmla="*/ 891540 w 1819148"/>
              <a:gd name="connsiteY4" fmla="*/ 1425956 h 1503680"/>
              <a:gd name="connsiteX5" fmla="*/ 1394460 w 1819148"/>
              <a:gd name="connsiteY5" fmla="*/ 1334516 h 1503680"/>
              <a:gd name="connsiteX6" fmla="*/ 1623060 w 1819148"/>
              <a:gd name="connsiteY6" fmla="*/ 115316 h 1503680"/>
              <a:gd name="connsiteX7" fmla="*/ 601980 w 1819148"/>
              <a:gd name="connsiteY7" fmla="*/ 130556 h 150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19148" h="1503680">
                <a:moveTo>
                  <a:pt x="601980" y="130556"/>
                </a:moveTo>
                <a:cubicBezTo>
                  <a:pt x="444500" y="227076"/>
                  <a:pt x="245872" y="259588"/>
                  <a:pt x="129540" y="420116"/>
                </a:cubicBezTo>
                <a:cubicBezTo>
                  <a:pt x="62484" y="524764"/>
                  <a:pt x="0" y="588264"/>
                  <a:pt x="38100" y="724916"/>
                </a:cubicBezTo>
                <a:cubicBezTo>
                  <a:pt x="77724" y="892048"/>
                  <a:pt x="97536" y="949452"/>
                  <a:pt x="175260" y="1029716"/>
                </a:cubicBezTo>
                <a:cubicBezTo>
                  <a:pt x="424688" y="1292860"/>
                  <a:pt x="622300" y="1412748"/>
                  <a:pt x="891540" y="1425956"/>
                </a:cubicBezTo>
                <a:cubicBezTo>
                  <a:pt x="1056132" y="1494536"/>
                  <a:pt x="1176528" y="1503680"/>
                  <a:pt x="1394460" y="1334516"/>
                </a:cubicBezTo>
                <a:cubicBezTo>
                  <a:pt x="1670812" y="947928"/>
                  <a:pt x="1819148" y="570484"/>
                  <a:pt x="1623060" y="115316"/>
                </a:cubicBezTo>
                <a:cubicBezTo>
                  <a:pt x="1432052" y="0"/>
                  <a:pt x="913384" y="66040"/>
                  <a:pt x="601980" y="130556"/>
                </a:cubicBezTo>
                <a:close/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3" name="手繪多邊形 32"/>
          <p:cNvSpPr/>
          <p:nvPr/>
        </p:nvSpPr>
        <p:spPr>
          <a:xfrm>
            <a:off x="5150612" y="5225288"/>
            <a:ext cx="2116836" cy="1386840"/>
          </a:xfrm>
          <a:custGeom>
            <a:avLst/>
            <a:gdLst>
              <a:gd name="connsiteX0" fmla="*/ 1478280 w 1524000"/>
              <a:gd name="connsiteY0" fmla="*/ 30480 h 1402080"/>
              <a:gd name="connsiteX1" fmla="*/ 853440 w 1524000"/>
              <a:gd name="connsiteY1" fmla="*/ 15240 h 1402080"/>
              <a:gd name="connsiteX2" fmla="*/ 106680 w 1524000"/>
              <a:gd name="connsiteY2" fmla="*/ 335280 h 1402080"/>
              <a:gd name="connsiteX3" fmla="*/ 0 w 1524000"/>
              <a:gd name="connsiteY3" fmla="*/ 822960 h 1402080"/>
              <a:gd name="connsiteX4" fmla="*/ 365760 w 1524000"/>
              <a:gd name="connsiteY4" fmla="*/ 1173480 h 1402080"/>
              <a:gd name="connsiteX5" fmla="*/ 838200 w 1524000"/>
              <a:gd name="connsiteY5" fmla="*/ 1386840 h 1402080"/>
              <a:gd name="connsiteX6" fmla="*/ 1295400 w 1524000"/>
              <a:gd name="connsiteY6" fmla="*/ 1402080 h 1402080"/>
              <a:gd name="connsiteX7" fmla="*/ 1524000 w 1524000"/>
              <a:gd name="connsiteY7" fmla="*/ 0 h 1402080"/>
              <a:gd name="connsiteX8" fmla="*/ 1478280 w 1524000"/>
              <a:gd name="connsiteY8" fmla="*/ 30480 h 1402080"/>
              <a:gd name="connsiteX0" fmla="*/ 1478280 w 1508760"/>
              <a:gd name="connsiteY0" fmla="*/ 15240 h 1386840"/>
              <a:gd name="connsiteX1" fmla="*/ 853440 w 1508760"/>
              <a:gd name="connsiteY1" fmla="*/ 0 h 1386840"/>
              <a:gd name="connsiteX2" fmla="*/ 106680 w 1508760"/>
              <a:gd name="connsiteY2" fmla="*/ 320040 h 1386840"/>
              <a:gd name="connsiteX3" fmla="*/ 0 w 1508760"/>
              <a:gd name="connsiteY3" fmla="*/ 807720 h 1386840"/>
              <a:gd name="connsiteX4" fmla="*/ 365760 w 1508760"/>
              <a:gd name="connsiteY4" fmla="*/ 1158240 h 1386840"/>
              <a:gd name="connsiteX5" fmla="*/ 838200 w 1508760"/>
              <a:gd name="connsiteY5" fmla="*/ 1371600 h 1386840"/>
              <a:gd name="connsiteX6" fmla="*/ 1295400 w 1508760"/>
              <a:gd name="connsiteY6" fmla="*/ 1386840 h 1386840"/>
              <a:gd name="connsiteX7" fmla="*/ 1508760 w 1508760"/>
              <a:gd name="connsiteY7" fmla="*/ 60960 h 1386840"/>
              <a:gd name="connsiteX8" fmla="*/ 1478280 w 1508760"/>
              <a:gd name="connsiteY8" fmla="*/ 15240 h 1386840"/>
              <a:gd name="connsiteX0" fmla="*/ 1432560 w 1508760"/>
              <a:gd name="connsiteY0" fmla="*/ 0 h 1402080"/>
              <a:gd name="connsiteX1" fmla="*/ 853440 w 1508760"/>
              <a:gd name="connsiteY1" fmla="*/ 15240 h 1402080"/>
              <a:gd name="connsiteX2" fmla="*/ 106680 w 1508760"/>
              <a:gd name="connsiteY2" fmla="*/ 335280 h 1402080"/>
              <a:gd name="connsiteX3" fmla="*/ 0 w 1508760"/>
              <a:gd name="connsiteY3" fmla="*/ 822960 h 1402080"/>
              <a:gd name="connsiteX4" fmla="*/ 365760 w 1508760"/>
              <a:gd name="connsiteY4" fmla="*/ 1173480 h 1402080"/>
              <a:gd name="connsiteX5" fmla="*/ 838200 w 1508760"/>
              <a:gd name="connsiteY5" fmla="*/ 1386840 h 1402080"/>
              <a:gd name="connsiteX6" fmla="*/ 1295400 w 1508760"/>
              <a:gd name="connsiteY6" fmla="*/ 1402080 h 1402080"/>
              <a:gd name="connsiteX7" fmla="*/ 1508760 w 1508760"/>
              <a:gd name="connsiteY7" fmla="*/ 76200 h 1402080"/>
              <a:gd name="connsiteX8" fmla="*/ 1432560 w 1508760"/>
              <a:gd name="connsiteY8" fmla="*/ 0 h 1402080"/>
              <a:gd name="connsiteX0" fmla="*/ 1432560 w 1432560"/>
              <a:gd name="connsiteY0" fmla="*/ 0 h 1402080"/>
              <a:gd name="connsiteX1" fmla="*/ 853440 w 1432560"/>
              <a:gd name="connsiteY1" fmla="*/ 15240 h 1402080"/>
              <a:gd name="connsiteX2" fmla="*/ 106680 w 1432560"/>
              <a:gd name="connsiteY2" fmla="*/ 335280 h 1402080"/>
              <a:gd name="connsiteX3" fmla="*/ 0 w 1432560"/>
              <a:gd name="connsiteY3" fmla="*/ 822960 h 1402080"/>
              <a:gd name="connsiteX4" fmla="*/ 365760 w 1432560"/>
              <a:gd name="connsiteY4" fmla="*/ 1173480 h 1402080"/>
              <a:gd name="connsiteX5" fmla="*/ 838200 w 1432560"/>
              <a:gd name="connsiteY5" fmla="*/ 1386840 h 1402080"/>
              <a:gd name="connsiteX6" fmla="*/ 1295400 w 1432560"/>
              <a:gd name="connsiteY6" fmla="*/ 1402080 h 1402080"/>
              <a:gd name="connsiteX7" fmla="*/ 1356360 w 1432560"/>
              <a:gd name="connsiteY7" fmla="*/ 914400 h 1402080"/>
              <a:gd name="connsiteX8" fmla="*/ 1432560 w 1432560"/>
              <a:gd name="connsiteY8" fmla="*/ 0 h 1402080"/>
              <a:gd name="connsiteX0" fmla="*/ 1432560 w 1432560"/>
              <a:gd name="connsiteY0" fmla="*/ 0 h 1386840"/>
              <a:gd name="connsiteX1" fmla="*/ 853440 w 1432560"/>
              <a:gd name="connsiteY1" fmla="*/ 15240 h 1386840"/>
              <a:gd name="connsiteX2" fmla="*/ 106680 w 1432560"/>
              <a:gd name="connsiteY2" fmla="*/ 335280 h 1386840"/>
              <a:gd name="connsiteX3" fmla="*/ 0 w 1432560"/>
              <a:gd name="connsiteY3" fmla="*/ 822960 h 1386840"/>
              <a:gd name="connsiteX4" fmla="*/ 365760 w 1432560"/>
              <a:gd name="connsiteY4" fmla="*/ 1173480 h 1386840"/>
              <a:gd name="connsiteX5" fmla="*/ 838200 w 1432560"/>
              <a:gd name="connsiteY5" fmla="*/ 1386840 h 1386840"/>
              <a:gd name="connsiteX6" fmla="*/ 1127760 w 1432560"/>
              <a:gd name="connsiteY6" fmla="*/ 1371600 h 1386840"/>
              <a:gd name="connsiteX7" fmla="*/ 1356360 w 1432560"/>
              <a:gd name="connsiteY7" fmla="*/ 914400 h 1386840"/>
              <a:gd name="connsiteX8" fmla="*/ 1432560 w 1432560"/>
              <a:gd name="connsiteY8" fmla="*/ 0 h 1386840"/>
              <a:gd name="connsiteX0" fmla="*/ 1356360 w 1356360"/>
              <a:gd name="connsiteY0" fmla="*/ 60960 h 1371600"/>
              <a:gd name="connsiteX1" fmla="*/ 853440 w 1356360"/>
              <a:gd name="connsiteY1" fmla="*/ 0 h 1371600"/>
              <a:gd name="connsiteX2" fmla="*/ 106680 w 1356360"/>
              <a:gd name="connsiteY2" fmla="*/ 320040 h 1371600"/>
              <a:gd name="connsiteX3" fmla="*/ 0 w 1356360"/>
              <a:gd name="connsiteY3" fmla="*/ 807720 h 1371600"/>
              <a:gd name="connsiteX4" fmla="*/ 365760 w 1356360"/>
              <a:gd name="connsiteY4" fmla="*/ 1158240 h 1371600"/>
              <a:gd name="connsiteX5" fmla="*/ 838200 w 1356360"/>
              <a:gd name="connsiteY5" fmla="*/ 1371600 h 1371600"/>
              <a:gd name="connsiteX6" fmla="*/ 1127760 w 1356360"/>
              <a:gd name="connsiteY6" fmla="*/ 1356360 h 1371600"/>
              <a:gd name="connsiteX7" fmla="*/ 1356360 w 1356360"/>
              <a:gd name="connsiteY7" fmla="*/ 899160 h 1371600"/>
              <a:gd name="connsiteX8" fmla="*/ 1356360 w 1356360"/>
              <a:gd name="connsiteY8" fmla="*/ 60960 h 1371600"/>
              <a:gd name="connsiteX0" fmla="*/ 1356360 w 1356360"/>
              <a:gd name="connsiteY0" fmla="*/ 60960 h 1371600"/>
              <a:gd name="connsiteX1" fmla="*/ 1243584 w 1356360"/>
              <a:gd name="connsiteY1" fmla="*/ 47244 h 1371600"/>
              <a:gd name="connsiteX2" fmla="*/ 853440 w 1356360"/>
              <a:gd name="connsiteY2" fmla="*/ 0 h 1371600"/>
              <a:gd name="connsiteX3" fmla="*/ 106680 w 1356360"/>
              <a:gd name="connsiteY3" fmla="*/ 320040 h 1371600"/>
              <a:gd name="connsiteX4" fmla="*/ 0 w 1356360"/>
              <a:gd name="connsiteY4" fmla="*/ 807720 h 1371600"/>
              <a:gd name="connsiteX5" fmla="*/ 365760 w 1356360"/>
              <a:gd name="connsiteY5" fmla="*/ 1158240 h 1371600"/>
              <a:gd name="connsiteX6" fmla="*/ 838200 w 1356360"/>
              <a:gd name="connsiteY6" fmla="*/ 1371600 h 1371600"/>
              <a:gd name="connsiteX7" fmla="*/ 1127760 w 1356360"/>
              <a:gd name="connsiteY7" fmla="*/ 1356360 h 1371600"/>
              <a:gd name="connsiteX8" fmla="*/ 1356360 w 1356360"/>
              <a:gd name="connsiteY8" fmla="*/ 899160 h 1371600"/>
              <a:gd name="connsiteX9" fmla="*/ 1356360 w 1356360"/>
              <a:gd name="connsiteY9" fmla="*/ 60960 h 1371600"/>
              <a:gd name="connsiteX0" fmla="*/ 1356360 w 1356360"/>
              <a:gd name="connsiteY0" fmla="*/ 60960 h 1371600"/>
              <a:gd name="connsiteX1" fmla="*/ 1243584 w 1356360"/>
              <a:gd name="connsiteY1" fmla="*/ 47244 h 1371600"/>
              <a:gd name="connsiteX2" fmla="*/ 853440 w 1356360"/>
              <a:gd name="connsiteY2" fmla="*/ 0 h 1371600"/>
              <a:gd name="connsiteX3" fmla="*/ 106680 w 1356360"/>
              <a:gd name="connsiteY3" fmla="*/ 320040 h 1371600"/>
              <a:gd name="connsiteX4" fmla="*/ 0 w 1356360"/>
              <a:gd name="connsiteY4" fmla="*/ 807720 h 1371600"/>
              <a:gd name="connsiteX5" fmla="*/ 365760 w 1356360"/>
              <a:gd name="connsiteY5" fmla="*/ 1158240 h 1371600"/>
              <a:gd name="connsiteX6" fmla="*/ 838200 w 1356360"/>
              <a:gd name="connsiteY6" fmla="*/ 1371600 h 1371600"/>
              <a:gd name="connsiteX7" fmla="*/ 1127760 w 1356360"/>
              <a:gd name="connsiteY7" fmla="*/ 1356360 h 1371600"/>
              <a:gd name="connsiteX8" fmla="*/ 1356360 w 1356360"/>
              <a:gd name="connsiteY8" fmla="*/ 899160 h 1371600"/>
              <a:gd name="connsiteX9" fmla="*/ 1356360 w 1356360"/>
              <a:gd name="connsiteY9" fmla="*/ 60960 h 1371600"/>
              <a:gd name="connsiteX0" fmla="*/ 1356360 w 1390904"/>
              <a:gd name="connsiteY0" fmla="*/ 94488 h 1405128"/>
              <a:gd name="connsiteX1" fmla="*/ 1280160 w 1390904"/>
              <a:gd name="connsiteY1" fmla="*/ 18288 h 1405128"/>
              <a:gd name="connsiteX2" fmla="*/ 853440 w 1390904"/>
              <a:gd name="connsiteY2" fmla="*/ 33528 h 1405128"/>
              <a:gd name="connsiteX3" fmla="*/ 106680 w 1390904"/>
              <a:gd name="connsiteY3" fmla="*/ 353568 h 1405128"/>
              <a:gd name="connsiteX4" fmla="*/ 0 w 1390904"/>
              <a:gd name="connsiteY4" fmla="*/ 841248 h 1405128"/>
              <a:gd name="connsiteX5" fmla="*/ 365760 w 1390904"/>
              <a:gd name="connsiteY5" fmla="*/ 1191768 h 1405128"/>
              <a:gd name="connsiteX6" fmla="*/ 838200 w 1390904"/>
              <a:gd name="connsiteY6" fmla="*/ 1405128 h 1405128"/>
              <a:gd name="connsiteX7" fmla="*/ 1127760 w 1390904"/>
              <a:gd name="connsiteY7" fmla="*/ 1389888 h 1405128"/>
              <a:gd name="connsiteX8" fmla="*/ 1356360 w 1390904"/>
              <a:gd name="connsiteY8" fmla="*/ 932688 h 1405128"/>
              <a:gd name="connsiteX9" fmla="*/ 1356360 w 1390904"/>
              <a:gd name="connsiteY9" fmla="*/ 94488 h 1405128"/>
              <a:gd name="connsiteX0" fmla="*/ 1356360 w 1390904"/>
              <a:gd name="connsiteY0" fmla="*/ 704088 h 1405128"/>
              <a:gd name="connsiteX1" fmla="*/ 1280160 w 1390904"/>
              <a:gd name="connsiteY1" fmla="*/ 18288 h 1405128"/>
              <a:gd name="connsiteX2" fmla="*/ 853440 w 1390904"/>
              <a:gd name="connsiteY2" fmla="*/ 33528 h 1405128"/>
              <a:gd name="connsiteX3" fmla="*/ 106680 w 1390904"/>
              <a:gd name="connsiteY3" fmla="*/ 353568 h 1405128"/>
              <a:gd name="connsiteX4" fmla="*/ 0 w 1390904"/>
              <a:gd name="connsiteY4" fmla="*/ 841248 h 1405128"/>
              <a:gd name="connsiteX5" fmla="*/ 365760 w 1390904"/>
              <a:gd name="connsiteY5" fmla="*/ 1191768 h 1405128"/>
              <a:gd name="connsiteX6" fmla="*/ 838200 w 1390904"/>
              <a:gd name="connsiteY6" fmla="*/ 1405128 h 1405128"/>
              <a:gd name="connsiteX7" fmla="*/ 1127760 w 1390904"/>
              <a:gd name="connsiteY7" fmla="*/ 1389888 h 1405128"/>
              <a:gd name="connsiteX8" fmla="*/ 1356360 w 1390904"/>
              <a:gd name="connsiteY8" fmla="*/ 932688 h 1405128"/>
              <a:gd name="connsiteX9" fmla="*/ 1356360 w 1390904"/>
              <a:gd name="connsiteY9" fmla="*/ 704088 h 1405128"/>
              <a:gd name="connsiteX0" fmla="*/ 1356360 w 1390904"/>
              <a:gd name="connsiteY0" fmla="*/ 704088 h 1405128"/>
              <a:gd name="connsiteX1" fmla="*/ 1280160 w 1390904"/>
              <a:gd name="connsiteY1" fmla="*/ 18288 h 1405128"/>
              <a:gd name="connsiteX2" fmla="*/ 853440 w 1390904"/>
              <a:gd name="connsiteY2" fmla="*/ 33528 h 1405128"/>
              <a:gd name="connsiteX3" fmla="*/ 106680 w 1390904"/>
              <a:gd name="connsiteY3" fmla="*/ 353568 h 1405128"/>
              <a:gd name="connsiteX4" fmla="*/ 0 w 1390904"/>
              <a:gd name="connsiteY4" fmla="*/ 841248 h 1405128"/>
              <a:gd name="connsiteX5" fmla="*/ 365760 w 1390904"/>
              <a:gd name="connsiteY5" fmla="*/ 1191768 h 1405128"/>
              <a:gd name="connsiteX6" fmla="*/ 838200 w 1390904"/>
              <a:gd name="connsiteY6" fmla="*/ 1405128 h 1405128"/>
              <a:gd name="connsiteX7" fmla="*/ 1127760 w 1390904"/>
              <a:gd name="connsiteY7" fmla="*/ 1389888 h 1405128"/>
              <a:gd name="connsiteX8" fmla="*/ 1280160 w 1390904"/>
              <a:gd name="connsiteY8" fmla="*/ 1237488 h 1405128"/>
              <a:gd name="connsiteX9" fmla="*/ 1356360 w 1390904"/>
              <a:gd name="connsiteY9" fmla="*/ 704088 h 1405128"/>
              <a:gd name="connsiteX0" fmla="*/ 1295400 w 1329944"/>
              <a:gd name="connsiteY0" fmla="*/ 704088 h 1405128"/>
              <a:gd name="connsiteX1" fmla="*/ 1219200 w 1329944"/>
              <a:gd name="connsiteY1" fmla="*/ 18288 h 1405128"/>
              <a:gd name="connsiteX2" fmla="*/ 792480 w 1329944"/>
              <a:gd name="connsiteY2" fmla="*/ 33528 h 1405128"/>
              <a:gd name="connsiteX3" fmla="*/ 45720 w 1329944"/>
              <a:gd name="connsiteY3" fmla="*/ 353568 h 1405128"/>
              <a:gd name="connsiteX4" fmla="*/ 0 w 1329944"/>
              <a:gd name="connsiteY4" fmla="*/ 856488 h 1405128"/>
              <a:gd name="connsiteX5" fmla="*/ 304800 w 1329944"/>
              <a:gd name="connsiteY5" fmla="*/ 1191768 h 1405128"/>
              <a:gd name="connsiteX6" fmla="*/ 777240 w 1329944"/>
              <a:gd name="connsiteY6" fmla="*/ 1405128 h 1405128"/>
              <a:gd name="connsiteX7" fmla="*/ 1066800 w 1329944"/>
              <a:gd name="connsiteY7" fmla="*/ 1389888 h 1405128"/>
              <a:gd name="connsiteX8" fmla="*/ 1219200 w 1329944"/>
              <a:gd name="connsiteY8" fmla="*/ 1237488 h 1405128"/>
              <a:gd name="connsiteX9" fmla="*/ 1295400 w 1329944"/>
              <a:gd name="connsiteY9" fmla="*/ 704088 h 1405128"/>
              <a:gd name="connsiteX0" fmla="*/ 1295400 w 1329944"/>
              <a:gd name="connsiteY0" fmla="*/ 704088 h 1405128"/>
              <a:gd name="connsiteX1" fmla="*/ 1219200 w 1329944"/>
              <a:gd name="connsiteY1" fmla="*/ 18288 h 1405128"/>
              <a:gd name="connsiteX2" fmla="*/ 792480 w 1329944"/>
              <a:gd name="connsiteY2" fmla="*/ 33528 h 1405128"/>
              <a:gd name="connsiteX3" fmla="*/ 0 w 1329944"/>
              <a:gd name="connsiteY3" fmla="*/ 399288 h 1405128"/>
              <a:gd name="connsiteX4" fmla="*/ 0 w 1329944"/>
              <a:gd name="connsiteY4" fmla="*/ 856488 h 1405128"/>
              <a:gd name="connsiteX5" fmla="*/ 304800 w 1329944"/>
              <a:gd name="connsiteY5" fmla="*/ 1191768 h 1405128"/>
              <a:gd name="connsiteX6" fmla="*/ 777240 w 1329944"/>
              <a:gd name="connsiteY6" fmla="*/ 1405128 h 1405128"/>
              <a:gd name="connsiteX7" fmla="*/ 1066800 w 1329944"/>
              <a:gd name="connsiteY7" fmla="*/ 1389888 h 1405128"/>
              <a:gd name="connsiteX8" fmla="*/ 1219200 w 1329944"/>
              <a:gd name="connsiteY8" fmla="*/ 1237488 h 1405128"/>
              <a:gd name="connsiteX9" fmla="*/ 1295400 w 1329944"/>
              <a:gd name="connsiteY9" fmla="*/ 704088 h 1405128"/>
              <a:gd name="connsiteX0" fmla="*/ 1295400 w 1306068"/>
              <a:gd name="connsiteY0" fmla="*/ 685800 h 1386840"/>
              <a:gd name="connsiteX1" fmla="*/ 1283208 w 1306068"/>
              <a:gd name="connsiteY1" fmla="*/ 414528 h 1386840"/>
              <a:gd name="connsiteX2" fmla="*/ 1219200 w 1306068"/>
              <a:gd name="connsiteY2" fmla="*/ 0 h 1386840"/>
              <a:gd name="connsiteX3" fmla="*/ 792480 w 1306068"/>
              <a:gd name="connsiteY3" fmla="*/ 15240 h 1386840"/>
              <a:gd name="connsiteX4" fmla="*/ 0 w 1306068"/>
              <a:gd name="connsiteY4" fmla="*/ 381000 h 1386840"/>
              <a:gd name="connsiteX5" fmla="*/ 0 w 1306068"/>
              <a:gd name="connsiteY5" fmla="*/ 838200 h 1386840"/>
              <a:gd name="connsiteX6" fmla="*/ 304800 w 1306068"/>
              <a:gd name="connsiteY6" fmla="*/ 1173480 h 1386840"/>
              <a:gd name="connsiteX7" fmla="*/ 777240 w 1306068"/>
              <a:gd name="connsiteY7" fmla="*/ 1386840 h 1386840"/>
              <a:gd name="connsiteX8" fmla="*/ 1066800 w 1306068"/>
              <a:gd name="connsiteY8" fmla="*/ 1371600 h 1386840"/>
              <a:gd name="connsiteX9" fmla="*/ 1219200 w 1306068"/>
              <a:gd name="connsiteY9" fmla="*/ 1219200 h 1386840"/>
              <a:gd name="connsiteX10" fmla="*/ 1295400 w 1306068"/>
              <a:gd name="connsiteY10" fmla="*/ 685800 h 1386840"/>
              <a:gd name="connsiteX0" fmla="*/ 1295400 w 1765300"/>
              <a:gd name="connsiteY0" fmla="*/ 685800 h 1386840"/>
              <a:gd name="connsiteX1" fmla="*/ 1752600 w 1765300"/>
              <a:gd name="connsiteY1" fmla="*/ 286512 h 1386840"/>
              <a:gd name="connsiteX2" fmla="*/ 1219200 w 1765300"/>
              <a:gd name="connsiteY2" fmla="*/ 0 h 1386840"/>
              <a:gd name="connsiteX3" fmla="*/ 792480 w 1765300"/>
              <a:gd name="connsiteY3" fmla="*/ 15240 h 1386840"/>
              <a:gd name="connsiteX4" fmla="*/ 0 w 1765300"/>
              <a:gd name="connsiteY4" fmla="*/ 381000 h 1386840"/>
              <a:gd name="connsiteX5" fmla="*/ 0 w 1765300"/>
              <a:gd name="connsiteY5" fmla="*/ 838200 h 1386840"/>
              <a:gd name="connsiteX6" fmla="*/ 304800 w 1765300"/>
              <a:gd name="connsiteY6" fmla="*/ 1173480 h 1386840"/>
              <a:gd name="connsiteX7" fmla="*/ 777240 w 1765300"/>
              <a:gd name="connsiteY7" fmla="*/ 1386840 h 1386840"/>
              <a:gd name="connsiteX8" fmla="*/ 1066800 w 1765300"/>
              <a:gd name="connsiteY8" fmla="*/ 1371600 h 1386840"/>
              <a:gd name="connsiteX9" fmla="*/ 1219200 w 1765300"/>
              <a:gd name="connsiteY9" fmla="*/ 1219200 h 1386840"/>
              <a:gd name="connsiteX10" fmla="*/ 1295400 w 1765300"/>
              <a:gd name="connsiteY10" fmla="*/ 685800 h 1386840"/>
              <a:gd name="connsiteX0" fmla="*/ 1905000 w 1915668"/>
              <a:gd name="connsiteY0" fmla="*/ 896112 h 1386840"/>
              <a:gd name="connsiteX1" fmla="*/ 1752600 w 1915668"/>
              <a:gd name="connsiteY1" fmla="*/ 286512 h 1386840"/>
              <a:gd name="connsiteX2" fmla="*/ 1219200 w 1915668"/>
              <a:gd name="connsiteY2" fmla="*/ 0 h 1386840"/>
              <a:gd name="connsiteX3" fmla="*/ 792480 w 1915668"/>
              <a:gd name="connsiteY3" fmla="*/ 15240 h 1386840"/>
              <a:gd name="connsiteX4" fmla="*/ 0 w 1915668"/>
              <a:gd name="connsiteY4" fmla="*/ 381000 h 1386840"/>
              <a:gd name="connsiteX5" fmla="*/ 0 w 1915668"/>
              <a:gd name="connsiteY5" fmla="*/ 838200 h 1386840"/>
              <a:gd name="connsiteX6" fmla="*/ 304800 w 1915668"/>
              <a:gd name="connsiteY6" fmla="*/ 1173480 h 1386840"/>
              <a:gd name="connsiteX7" fmla="*/ 777240 w 1915668"/>
              <a:gd name="connsiteY7" fmla="*/ 1386840 h 1386840"/>
              <a:gd name="connsiteX8" fmla="*/ 1066800 w 1915668"/>
              <a:gd name="connsiteY8" fmla="*/ 1371600 h 1386840"/>
              <a:gd name="connsiteX9" fmla="*/ 1219200 w 1915668"/>
              <a:gd name="connsiteY9" fmla="*/ 1219200 h 1386840"/>
              <a:gd name="connsiteX10" fmla="*/ 1905000 w 1915668"/>
              <a:gd name="connsiteY10" fmla="*/ 896112 h 1386840"/>
              <a:gd name="connsiteX0" fmla="*/ 1905000 w 2029968"/>
              <a:gd name="connsiteY0" fmla="*/ 896112 h 1386840"/>
              <a:gd name="connsiteX1" fmla="*/ 1752600 w 2029968"/>
              <a:gd name="connsiteY1" fmla="*/ 286512 h 1386840"/>
              <a:gd name="connsiteX2" fmla="*/ 1219200 w 2029968"/>
              <a:gd name="connsiteY2" fmla="*/ 0 h 1386840"/>
              <a:gd name="connsiteX3" fmla="*/ 792480 w 2029968"/>
              <a:gd name="connsiteY3" fmla="*/ 15240 h 1386840"/>
              <a:gd name="connsiteX4" fmla="*/ 0 w 2029968"/>
              <a:gd name="connsiteY4" fmla="*/ 381000 h 1386840"/>
              <a:gd name="connsiteX5" fmla="*/ 0 w 2029968"/>
              <a:gd name="connsiteY5" fmla="*/ 838200 h 1386840"/>
              <a:gd name="connsiteX6" fmla="*/ 304800 w 2029968"/>
              <a:gd name="connsiteY6" fmla="*/ 1173480 h 1386840"/>
              <a:gd name="connsiteX7" fmla="*/ 777240 w 2029968"/>
              <a:gd name="connsiteY7" fmla="*/ 1386840 h 1386840"/>
              <a:gd name="connsiteX8" fmla="*/ 1066800 w 2029968"/>
              <a:gd name="connsiteY8" fmla="*/ 1371600 h 1386840"/>
              <a:gd name="connsiteX9" fmla="*/ 1219200 w 2029968"/>
              <a:gd name="connsiteY9" fmla="*/ 1219200 h 1386840"/>
              <a:gd name="connsiteX10" fmla="*/ 1905000 w 2029968"/>
              <a:gd name="connsiteY10" fmla="*/ 896112 h 1386840"/>
              <a:gd name="connsiteX0" fmla="*/ 1905000 w 2029968"/>
              <a:gd name="connsiteY0" fmla="*/ 896112 h 1386840"/>
              <a:gd name="connsiteX1" fmla="*/ 1752600 w 2029968"/>
              <a:gd name="connsiteY1" fmla="*/ 286512 h 1386840"/>
              <a:gd name="connsiteX2" fmla="*/ 1219200 w 2029968"/>
              <a:gd name="connsiteY2" fmla="*/ 0 h 1386840"/>
              <a:gd name="connsiteX3" fmla="*/ 792480 w 2029968"/>
              <a:gd name="connsiteY3" fmla="*/ 15240 h 1386840"/>
              <a:gd name="connsiteX4" fmla="*/ 0 w 2029968"/>
              <a:gd name="connsiteY4" fmla="*/ 381000 h 1386840"/>
              <a:gd name="connsiteX5" fmla="*/ 0 w 2029968"/>
              <a:gd name="connsiteY5" fmla="*/ 838200 h 1386840"/>
              <a:gd name="connsiteX6" fmla="*/ 304800 w 2029968"/>
              <a:gd name="connsiteY6" fmla="*/ 1173480 h 1386840"/>
              <a:gd name="connsiteX7" fmla="*/ 777240 w 2029968"/>
              <a:gd name="connsiteY7" fmla="*/ 1386840 h 1386840"/>
              <a:gd name="connsiteX8" fmla="*/ 1066800 w 2029968"/>
              <a:gd name="connsiteY8" fmla="*/ 1371600 h 1386840"/>
              <a:gd name="connsiteX9" fmla="*/ 1219200 w 2029968"/>
              <a:gd name="connsiteY9" fmla="*/ 1219200 h 1386840"/>
              <a:gd name="connsiteX10" fmla="*/ 1905000 w 2029968"/>
              <a:gd name="connsiteY10" fmla="*/ 896112 h 1386840"/>
              <a:gd name="connsiteX0" fmla="*/ 1905000 w 2019300"/>
              <a:gd name="connsiteY0" fmla="*/ 896112 h 1386840"/>
              <a:gd name="connsiteX1" fmla="*/ 1752600 w 2019300"/>
              <a:gd name="connsiteY1" fmla="*/ 286512 h 1386840"/>
              <a:gd name="connsiteX2" fmla="*/ 1219200 w 2019300"/>
              <a:gd name="connsiteY2" fmla="*/ 0 h 1386840"/>
              <a:gd name="connsiteX3" fmla="*/ 792480 w 2019300"/>
              <a:gd name="connsiteY3" fmla="*/ 15240 h 1386840"/>
              <a:gd name="connsiteX4" fmla="*/ 0 w 2019300"/>
              <a:gd name="connsiteY4" fmla="*/ 381000 h 1386840"/>
              <a:gd name="connsiteX5" fmla="*/ 0 w 2019300"/>
              <a:gd name="connsiteY5" fmla="*/ 838200 h 1386840"/>
              <a:gd name="connsiteX6" fmla="*/ 304800 w 2019300"/>
              <a:gd name="connsiteY6" fmla="*/ 1173480 h 1386840"/>
              <a:gd name="connsiteX7" fmla="*/ 777240 w 2019300"/>
              <a:gd name="connsiteY7" fmla="*/ 1386840 h 1386840"/>
              <a:gd name="connsiteX8" fmla="*/ 1066800 w 2019300"/>
              <a:gd name="connsiteY8" fmla="*/ 1371600 h 1386840"/>
              <a:gd name="connsiteX9" fmla="*/ 1905000 w 2019300"/>
              <a:gd name="connsiteY9" fmla="*/ 896112 h 1386840"/>
              <a:gd name="connsiteX0" fmla="*/ 1905000 w 2019300"/>
              <a:gd name="connsiteY0" fmla="*/ 896112 h 1386840"/>
              <a:gd name="connsiteX1" fmla="*/ 1752600 w 2019300"/>
              <a:gd name="connsiteY1" fmla="*/ 286512 h 1386840"/>
              <a:gd name="connsiteX2" fmla="*/ 1219200 w 2019300"/>
              <a:gd name="connsiteY2" fmla="*/ 0 h 1386840"/>
              <a:gd name="connsiteX3" fmla="*/ 792480 w 2019300"/>
              <a:gd name="connsiteY3" fmla="*/ 15240 h 1386840"/>
              <a:gd name="connsiteX4" fmla="*/ 0 w 2019300"/>
              <a:gd name="connsiteY4" fmla="*/ 381000 h 1386840"/>
              <a:gd name="connsiteX5" fmla="*/ 0 w 2019300"/>
              <a:gd name="connsiteY5" fmla="*/ 838200 h 1386840"/>
              <a:gd name="connsiteX6" fmla="*/ 304800 w 2019300"/>
              <a:gd name="connsiteY6" fmla="*/ 1173480 h 1386840"/>
              <a:gd name="connsiteX7" fmla="*/ 777240 w 2019300"/>
              <a:gd name="connsiteY7" fmla="*/ 1386840 h 1386840"/>
              <a:gd name="connsiteX8" fmla="*/ 1066800 w 2019300"/>
              <a:gd name="connsiteY8" fmla="*/ 1371600 h 1386840"/>
              <a:gd name="connsiteX9" fmla="*/ 1905000 w 2019300"/>
              <a:gd name="connsiteY9" fmla="*/ 896112 h 1386840"/>
              <a:gd name="connsiteX0" fmla="*/ 2002536 w 2116836"/>
              <a:gd name="connsiteY0" fmla="*/ 896112 h 1386840"/>
              <a:gd name="connsiteX1" fmla="*/ 1850136 w 2116836"/>
              <a:gd name="connsiteY1" fmla="*/ 286512 h 1386840"/>
              <a:gd name="connsiteX2" fmla="*/ 1316736 w 2116836"/>
              <a:gd name="connsiteY2" fmla="*/ 0 h 1386840"/>
              <a:gd name="connsiteX3" fmla="*/ 890016 w 2116836"/>
              <a:gd name="connsiteY3" fmla="*/ 15240 h 1386840"/>
              <a:gd name="connsiteX4" fmla="*/ 97536 w 2116836"/>
              <a:gd name="connsiteY4" fmla="*/ 381000 h 1386840"/>
              <a:gd name="connsiteX5" fmla="*/ 97536 w 2116836"/>
              <a:gd name="connsiteY5" fmla="*/ 838200 h 1386840"/>
              <a:gd name="connsiteX6" fmla="*/ 402336 w 2116836"/>
              <a:gd name="connsiteY6" fmla="*/ 1173480 h 1386840"/>
              <a:gd name="connsiteX7" fmla="*/ 874776 w 2116836"/>
              <a:gd name="connsiteY7" fmla="*/ 1386840 h 1386840"/>
              <a:gd name="connsiteX8" fmla="*/ 1164336 w 2116836"/>
              <a:gd name="connsiteY8" fmla="*/ 1371600 h 1386840"/>
              <a:gd name="connsiteX9" fmla="*/ 2002536 w 2116836"/>
              <a:gd name="connsiteY9" fmla="*/ 896112 h 1386840"/>
              <a:gd name="connsiteX0" fmla="*/ 2002536 w 2116836"/>
              <a:gd name="connsiteY0" fmla="*/ 896112 h 1386840"/>
              <a:gd name="connsiteX1" fmla="*/ 1850136 w 2116836"/>
              <a:gd name="connsiteY1" fmla="*/ 286512 h 1386840"/>
              <a:gd name="connsiteX2" fmla="*/ 1316736 w 2116836"/>
              <a:gd name="connsiteY2" fmla="*/ 0 h 1386840"/>
              <a:gd name="connsiteX3" fmla="*/ 890016 w 2116836"/>
              <a:gd name="connsiteY3" fmla="*/ 15240 h 1386840"/>
              <a:gd name="connsiteX4" fmla="*/ 97536 w 2116836"/>
              <a:gd name="connsiteY4" fmla="*/ 381000 h 1386840"/>
              <a:gd name="connsiteX5" fmla="*/ 97536 w 2116836"/>
              <a:gd name="connsiteY5" fmla="*/ 838200 h 1386840"/>
              <a:gd name="connsiteX6" fmla="*/ 105156 w 2116836"/>
              <a:gd name="connsiteY6" fmla="*/ 844296 h 1386840"/>
              <a:gd name="connsiteX7" fmla="*/ 402336 w 2116836"/>
              <a:gd name="connsiteY7" fmla="*/ 1173480 h 1386840"/>
              <a:gd name="connsiteX8" fmla="*/ 874776 w 2116836"/>
              <a:gd name="connsiteY8" fmla="*/ 1386840 h 1386840"/>
              <a:gd name="connsiteX9" fmla="*/ 1164336 w 2116836"/>
              <a:gd name="connsiteY9" fmla="*/ 1371600 h 1386840"/>
              <a:gd name="connsiteX10" fmla="*/ 2002536 w 2116836"/>
              <a:gd name="connsiteY10" fmla="*/ 896112 h 1386840"/>
              <a:gd name="connsiteX0" fmla="*/ 2002536 w 2116836"/>
              <a:gd name="connsiteY0" fmla="*/ 896112 h 1386840"/>
              <a:gd name="connsiteX1" fmla="*/ 1850136 w 2116836"/>
              <a:gd name="connsiteY1" fmla="*/ 286512 h 1386840"/>
              <a:gd name="connsiteX2" fmla="*/ 1316736 w 2116836"/>
              <a:gd name="connsiteY2" fmla="*/ 0 h 1386840"/>
              <a:gd name="connsiteX3" fmla="*/ 890016 w 2116836"/>
              <a:gd name="connsiteY3" fmla="*/ 15240 h 1386840"/>
              <a:gd name="connsiteX4" fmla="*/ 97536 w 2116836"/>
              <a:gd name="connsiteY4" fmla="*/ 381000 h 1386840"/>
              <a:gd name="connsiteX5" fmla="*/ 97536 w 2116836"/>
              <a:gd name="connsiteY5" fmla="*/ 838200 h 1386840"/>
              <a:gd name="connsiteX6" fmla="*/ 105156 w 2116836"/>
              <a:gd name="connsiteY6" fmla="*/ 844296 h 1386840"/>
              <a:gd name="connsiteX7" fmla="*/ 402336 w 2116836"/>
              <a:gd name="connsiteY7" fmla="*/ 1173480 h 1386840"/>
              <a:gd name="connsiteX8" fmla="*/ 874776 w 2116836"/>
              <a:gd name="connsiteY8" fmla="*/ 1386840 h 1386840"/>
              <a:gd name="connsiteX9" fmla="*/ 1164336 w 2116836"/>
              <a:gd name="connsiteY9" fmla="*/ 1371600 h 1386840"/>
              <a:gd name="connsiteX10" fmla="*/ 2002536 w 2116836"/>
              <a:gd name="connsiteY10" fmla="*/ 896112 h 1386840"/>
              <a:gd name="connsiteX0" fmla="*/ 2002536 w 2116836"/>
              <a:gd name="connsiteY0" fmla="*/ 896112 h 1386840"/>
              <a:gd name="connsiteX1" fmla="*/ 1850136 w 2116836"/>
              <a:gd name="connsiteY1" fmla="*/ 286512 h 1386840"/>
              <a:gd name="connsiteX2" fmla="*/ 1316736 w 2116836"/>
              <a:gd name="connsiteY2" fmla="*/ 0 h 1386840"/>
              <a:gd name="connsiteX3" fmla="*/ 890016 w 2116836"/>
              <a:gd name="connsiteY3" fmla="*/ 15240 h 1386840"/>
              <a:gd name="connsiteX4" fmla="*/ 97536 w 2116836"/>
              <a:gd name="connsiteY4" fmla="*/ 381000 h 1386840"/>
              <a:gd name="connsiteX5" fmla="*/ 97536 w 2116836"/>
              <a:gd name="connsiteY5" fmla="*/ 838200 h 1386840"/>
              <a:gd name="connsiteX6" fmla="*/ 105156 w 2116836"/>
              <a:gd name="connsiteY6" fmla="*/ 844296 h 1386840"/>
              <a:gd name="connsiteX7" fmla="*/ 402336 w 2116836"/>
              <a:gd name="connsiteY7" fmla="*/ 1173480 h 1386840"/>
              <a:gd name="connsiteX8" fmla="*/ 874776 w 2116836"/>
              <a:gd name="connsiteY8" fmla="*/ 1386840 h 1386840"/>
              <a:gd name="connsiteX9" fmla="*/ 1164336 w 2116836"/>
              <a:gd name="connsiteY9" fmla="*/ 1371600 h 1386840"/>
              <a:gd name="connsiteX10" fmla="*/ 2002536 w 2116836"/>
              <a:gd name="connsiteY10" fmla="*/ 896112 h 1386840"/>
              <a:gd name="connsiteX0" fmla="*/ 2002536 w 2116836"/>
              <a:gd name="connsiteY0" fmla="*/ 896112 h 1386840"/>
              <a:gd name="connsiteX1" fmla="*/ 1850136 w 2116836"/>
              <a:gd name="connsiteY1" fmla="*/ 286512 h 1386840"/>
              <a:gd name="connsiteX2" fmla="*/ 1316736 w 2116836"/>
              <a:gd name="connsiteY2" fmla="*/ 0 h 1386840"/>
              <a:gd name="connsiteX3" fmla="*/ 890016 w 2116836"/>
              <a:gd name="connsiteY3" fmla="*/ 15240 h 1386840"/>
              <a:gd name="connsiteX4" fmla="*/ 97536 w 2116836"/>
              <a:gd name="connsiteY4" fmla="*/ 381000 h 1386840"/>
              <a:gd name="connsiteX5" fmla="*/ 97536 w 2116836"/>
              <a:gd name="connsiteY5" fmla="*/ 838200 h 1386840"/>
              <a:gd name="connsiteX6" fmla="*/ 105156 w 2116836"/>
              <a:gd name="connsiteY6" fmla="*/ 844296 h 1386840"/>
              <a:gd name="connsiteX7" fmla="*/ 402336 w 2116836"/>
              <a:gd name="connsiteY7" fmla="*/ 1173480 h 1386840"/>
              <a:gd name="connsiteX8" fmla="*/ 874776 w 2116836"/>
              <a:gd name="connsiteY8" fmla="*/ 1386840 h 1386840"/>
              <a:gd name="connsiteX9" fmla="*/ 1164336 w 2116836"/>
              <a:gd name="connsiteY9" fmla="*/ 1371600 h 1386840"/>
              <a:gd name="connsiteX10" fmla="*/ 2002536 w 2116836"/>
              <a:gd name="connsiteY10" fmla="*/ 896112 h 1386840"/>
              <a:gd name="connsiteX0" fmla="*/ 2002536 w 2116836"/>
              <a:gd name="connsiteY0" fmla="*/ 896112 h 1386840"/>
              <a:gd name="connsiteX1" fmla="*/ 1850136 w 2116836"/>
              <a:gd name="connsiteY1" fmla="*/ 286512 h 1386840"/>
              <a:gd name="connsiteX2" fmla="*/ 1316736 w 2116836"/>
              <a:gd name="connsiteY2" fmla="*/ 0 h 1386840"/>
              <a:gd name="connsiteX3" fmla="*/ 890016 w 2116836"/>
              <a:gd name="connsiteY3" fmla="*/ 15240 h 1386840"/>
              <a:gd name="connsiteX4" fmla="*/ 97536 w 2116836"/>
              <a:gd name="connsiteY4" fmla="*/ 381000 h 1386840"/>
              <a:gd name="connsiteX5" fmla="*/ 97536 w 2116836"/>
              <a:gd name="connsiteY5" fmla="*/ 838200 h 1386840"/>
              <a:gd name="connsiteX6" fmla="*/ 105156 w 2116836"/>
              <a:gd name="connsiteY6" fmla="*/ 844296 h 1386840"/>
              <a:gd name="connsiteX7" fmla="*/ 402336 w 2116836"/>
              <a:gd name="connsiteY7" fmla="*/ 1173480 h 1386840"/>
              <a:gd name="connsiteX8" fmla="*/ 874776 w 2116836"/>
              <a:gd name="connsiteY8" fmla="*/ 1386840 h 1386840"/>
              <a:gd name="connsiteX9" fmla="*/ 1164336 w 2116836"/>
              <a:gd name="connsiteY9" fmla="*/ 1371600 h 1386840"/>
              <a:gd name="connsiteX10" fmla="*/ 2002536 w 2116836"/>
              <a:gd name="connsiteY10" fmla="*/ 896112 h 138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16836" h="1386840">
                <a:moveTo>
                  <a:pt x="2002536" y="896112"/>
                </a:moveTo>
                <a:cubicBezTo>
                  <a:pt x="2116836" y="715264"/>
                  <a:pt x="1964436" y="435864"/>
                  <a:pt x="1850136" y="286512"/>
                </a:cubicBezTo>
                <a:cubicBezTo>
                  <a:pt x="1735836" y="137160"/>
                  <a:pt x="1398524" y="66548"/>
                  <a:pt x="1316736" y="0"/>
                </a:cubicBezTo>
                <a:lnTo>
                  <a:pt x="890016" y="15240"/>
                </a:lnTo>
                <a:cubicBezTo>
                  <a:pt x="625856" y="137160"/>
                  <a:pt x="241300" y="140208"/>
                  <a:pt x="97536" y="381000"/>
                </a:cubicBezTo>
                <a:cubicBezTo>
                  <a:pt x="0" y="606552"/>
                  <a:pt x="97536" y="685800"/>
                  <a:pt x="97536" y="838200"/>
                </a:cubicBezTo>
                <a:lnTo>
                  <a:pt x="105156" y="844296"/>
                </a:lnTo>
                <a:cubicBezTo>
                  <a:pt x="184404" y="1025652"/>
                  <a:pt x="251460" y="1133856"/>
                  <a:pt x="402336" y="1173480"/>
                </a:cubicBezTo>
                <a:cubicBezTo>
                  <a:pt x="559816" y="1244600"/>
                  <a:pt x="714248" y="1373632"/>
                  <a:pt x="874776" y="1386840"/>
                </a:cubicBezTo>
                <a:lnTo>
                  <a:pt x="1164336" y="1371600"/>
                </a:lnTo>
                <a:cubicBezTo>
                  <a:pt x="1352296" y="1289812"/>
                  <a:pt x="1888236" y="1076960"/>
                  <a:pt x="2002536" y="896112"/>
                </a:cubicBezTo>
                <a:close/>
              </a:path>
            </a:pathLst>
          </a:cu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4" name="橢圓 33"/>
          <p:cNvSpPr/>
          <p:nvPr/>
        </p:nvSpPr>
        <p:spPr>
          <a:xfrm>
            <a:off x="5552948" y="5207000"/>
            <a:ext cx="381000" cy="3810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prstClr val="white"/>
                </a:solidFill>
              </a:rPr>
              <a:t>1</a:t>
            </a:r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35" name="橢圓 34"/>
          <p:cNvSpPr/>
          <p:nvPr/>
        </p:nvSpPr>
        <p:spPr>
          <a:xfrm>
            <a:off x="5324348" y="6045200"/>
            <a:ext cx="381000" cy="3810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prstClr val="white"/>
                </a:solidFill>
              </a:rPr>
              <a:t>2</a:t>
            </a:r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36" name="橢圓 35"/>
          <p:cNvSpPr/>
          <p:nvPr/>
        </p:nvSpPr>
        <p:spPr>
          <a:xfrm>
            <a:off x="6086348" y="5740400"/>
            <a:ext cx="381000" cy="3810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prstClr val="white"/>
                </a:solidFill>
              </a:rPr>
              <a:t>3</a:t>
            </a:r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37" name="橢圓 36"/>
          <p:cNvSpPr/>
          <p:nvPr/>
        </p:nvSpPr>
        <p:spPr>
          <a:xfrm>
            <a:off x="6619748" y="5207000"/>
            <a:ext cx="381000" cy="3810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prstClr val="white"/>
                </a:solidFill>
              </a:rPr>
              <a:t>4</a:t>
            </a:r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38" name="橢圓 37"/>
          <p:cNvSpPr/>
          <p:nvPr/>
        </p:nvSpPr>
        <p:spPr>
          <a:xfrm>
            <a:off x="6543548" y="6197600"/>
            <a:ext cx="381000" cy="3810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prstClr val="white"/>
                </a:solidFill>
              </a:rPr>
              <a:t>5</a:t>
            </a:r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39" name="橢圓 38"/>
          <p:cNvSpPr/>
          <p:nvPr/>
        </p:nvSpPr>
        <p:spPr>
          <a:xfrm>
            <a:off x="7381748" y="5283200"/>
            <a:ext cx="381000" cy="3810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prstClr val="white"/>
                </a:solidFill>
              </a:rPr>
              <a:t>6</a:t>
            </a:r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40" name="橢圓 39"/>
          <p:cNvSpPr/>
          <p:nvPr/>
        </p:nvSpPr>
        <p:spPr>
          <a:xfrm>
            <a:off x="7305548" y="6045200"/>
            <a:ext cx="381000" cy="3810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prstClr val="white"/>
                </a:solidFill>
              </a:rPr>
              <a:t>7</a:t>
            </a:r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41" name="橢圓 40"/>
          <p:cNvSpPr/>
          <p:nvPr/>
        </p:nvSpPr>
        <p:spPr>
          <a:xfrm>
            <a:off x="8143748" y="5740400"/>
            <a:ext cx="381000" cy="3810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prstClr val="white"/>
                </a:solidFill>
              </a:rPr>
              <a:t>8</a:t>
            </a:r>
            <a:endParaRPr lang="zh-TW" altLang="en-US" dirty="0">
              <a:solidFill>
                <a:prstClr val="white"/>
              </a:solidFill>
            </a:endParaRPr>
          </a:p>
        </p:txBody>
      </p:sp>
      <p:cxnSp>
        <p:nvCxnSpPr>
          <p:cNvPr id="45" name="直線接點 44"/>
          <p:cNvCxnSpPr>
            <a:stCxn id="34" idx="4"/>
            <a:endCxn id="35" idx="0"/>
          </p:cNvCxnSpPr>
          <p:nvPr/>
        </p:nvCxnSpPr>
        <p:spPr>
          <a:xfrm flipH="1">
            <a:off x="5514848" y="5588000"/>
            <a:ext cx="228600" cy="4572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/>
          <p:cNvCxnSpPr>
            <a:stCxn id="34" idx="5"/>
            <a:endCxn id="36" idx="1"/>
          </p:cNvCxnSpPr>
          <p:nvPr/>
        </p:nvCxnSpPr>
        <p:spPr>
          <a:xfrm>
            <a:off x="5878152" y="5532204"/>
            <a:ext cx="263992" cy="2639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/>
          <p:cNvCxnSpPr>
            <a:stCxn id="36" idx="2"/>
            <a:endCxn id="35" idx="6"/>
          </p:cNvCxnSpPr>
          <p:nvPr/>
        </p:nvCxnSpPr>
        <p:spPr>
          <a:xfrm flipH="1">
            <a:off x="5705348" y="5930900"/>
            <a:ext cx="381000" cy="3048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>
            <a:stCxn id="34" idx="6"/>
            <a:endCxn id="37" idx="2"/>
          </p:cNvCxnSpPr>
          <p:nvPr/>
        </p:nvCxnSpPr>
        <p:spPr>
          <a:xfrm>
            <a:off x="5933948" y="5397500"/>
            <a:ext cx="685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>
            <a:stCxn id="37" idx="4"/>
            <a:endCxn id="38" idx="0"/>
          </p:cNvCxnSpPr>
          <p:nvPr/>
        </p:nvCxnSpPr>
        <p:spPr>
          <a:xfrm flipH="1">
            <a:off x="6734048" y="5588000"/>
            <a:ext cx="76200" cy="609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/>
          <p:cNvCxnSpPr>
            <a:stCxn id="38" idx="2"/>
            <a:endCxn id="35" idx="6"/>
          </p:cNvCxnSpPr>
          <p:nvPr/>
        </p:nvCxnSpPr>
        <p:spPr>
          <a:xfrm flipH="1" flipV="1">
            <a:off x="5705348" y="6235700"/>
            <a:ext cx="838200" cy="152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/>
          <p:cNvCxnSpPr>
            <a:stCxn id="39" idx="2"/>
            <a:endCxn id="37" idx="6"/>
          </p:cNvCxnSpPr>
          <p:nvPr/>
        </p:nvCxnSpPr>
        <p:spPr>
          <a:xfrm flipH="1" flipV="1">
            <a:off x="7000748" y="5397500"/>
            <a:ext cx="381000" cy="762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/>
          <p:cNvCxnSpPr>
            <a:stCxn id="40" idx="2"/>
            <a:endCxn id="38" idx="6"/>
          </p:cNvCxnSpPr>
          <p:nvPr/>
        </p:nvCxnSpPr>
        <p:spPr>
          <a:xfrm flipH="1">
            <a:off x="6924548" y="6235700"/>
            <a:ext cx="381000" cy="1524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/>
          <p:cNvCxnSpPr>
            <a:stCxn id="41" idx="1"/>
            <a:endCxn id="39" idx="6"/>
          </p:cNvCxnSpPr>
          <p:nvPr/>
        </p:nvCxnSpPr>
        <p:spPr>
          <a:xfrm flipH="1" flipV="1">
            <a:off x="7762748" y="5473700"/>
            <a:ext cx="436796" cy="322496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/>
          <p:cNvCxnSpPr>
            <a:stCxn id="41" idx="3"/>
            <a:endCxn id="40" idx="6"/>
          </p:cNvCxnSpPr>
          <p:nvPr/>
        </p:nvCxnSpPr>
        <p:spPr>
          <a:xfrm flipH="1">
            <a:off x="7686548" y="6065604"/>
            <a:ext cx="512996" cy="170096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/>
          <p:cNvCxnSpPr>
            <a:stCxn id="39" idx="4"/>
            <a:endCxn id="40" idx="0"/>
          </p:cNvCxnSpPr>
          <p:nvPr/>
        </p:nvCxnSpPr>
        <p:spPr>
          <a:xfrm flipH="1">
            <a:off x="7496048" y="5664200"/>
            <a:ext cx="76200" cy="38100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接點 75"/>
          <p:cNvCxnSpPr>
            <a:stCxn id="37" idx="3"/>
            <a:endCxn id="36" idx="7"/>
          </p:cNvCxnSpPr>
          <p:nvPr/>
        </p:nvCxnSpPr>
        <p:spPr>
          <a:xfrm flipH="1">
            <a:off x="6411552" y="5532204"/>
            <a:ext cx="263992" cy="2639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/>
          <p:cNvCxnSpPr>
            <a:stCxn id="38" idx="1"/>
            <a:endCxn id="36" idx="5"/>
          </p:cNvCxnSpPr>
          <p:nvPr/>
        </p:nvCxnSpPr>
        <p:spPr>
          <a:xfrm flipH="1" flipV="1">
            <a:off x="6411552" y="6065604"/>
            <a:ext cx="187792" cy="1877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手繪多邊形 81"/>
          <p:cNvSpPr/>
          <p:nvPr/>
        </p:nvSpPr>
        <p:spPr>
          <a:xfrm>
            <a:off x="5117084" y="5029200"/>
            <a:ext cx="2070608" cy="1778000"/>
          </a:xfrm>
          <a:custGeom>
            <a:avLst/>
            <a:gdLst>
              <a:gd name="connsiteX0" fmla="*/ 1478280 w 1524000"/>
              <a:gd name="connsiteY0" fmla="*/ 30480 h 1402080"/>
              <a:gd name="connsiteX1" fmla="*/ 853440 w 1524000"/>
              <a:gd name="connsiteY1" fmla="*/ 15240 h 1402080"/>
              <a:gd name="connsiteX2" fmla="*/ 106680 w 1524000"/>
              <a:gd name="connsiteY2" fmla="*/ 335280 h 1402080"/>
              <a:gd name="connsiteX3" fmla="*/ 0 w 1524000"/>
              <a:gd name="connsiteY3" fmla="*/ 822960 h 1402080"/>
              <a:gd name="connsiteX4" fmla="*/ 365760 w 1524000"/>
              <a:gd name="connsiteY4" fmla="*/ 1173480 h 1402080"/>
              <a:gd name="connsiteX5" fmla="*/ 838200 w 1524000"/>
              <a:gd name="connsiteY5" fmla="*/ 1386840 h 1402080"/>
              <a:gd name="connsiteX6" fmla="*/ 1295400 w 1524000"/>
              <a:gd name="connsiteY6" fmla="*/ 1402080 h 1402080"/>
              <a:gd name="connsiteX7" fmla="*/ 1524000 w 1524000"/>
              <a:gd name="connsiteY7" fmla="*/ 0 h 1402080"/>
              <a:gd name="connsiteX8" fmla="*/ 1478280 w 1524000"/>
              <a:gd name="connsiteY8" fmla="*/ 30480 h 1402080"/>
              <a:gd name="connsiteX0" fmla="*/ 1478280 w 1508760"/>
              <a:gd name="connsiteY0" fmla="*/ 15240 h 1386840"/>
              <a:gd name="connsiteX1" fmla="*/ 853440 w 1508760"/>
              <a:gd name="connsiteY1" fmla="*/ 0 h 1386840"/>
              <a:gd name="connsiteX2" fmla="*/ 106680 w 1508760"/>
              <a:gd name="connsiteY2" fmla="*/ 320040 h 1386840"/>
              <a:gd name="connsiteX3" fmla="*/ 0 w 1508760"/>
              <a:gd name="connsiteY3" fmla="*/ 807720 h 1386840"/>
              <a:gd name="connsiteX4" fmla="*/ 365760 w 1508760"/>
              <a:gd name="connsiteY4" fmla="*/ 1158240 h 1386840"/>
              <a:gd name="connsiteX5" fmla="*/ 838200 w 1508760"/>
              <a:gd name="connsiteY5" fmla="*/ 1371600 h 1386840"/>
              <a:gd name="connsiteX6" fmla="*/ 1295400 w 1508760"/>
              <a:gd name="connsiteY6" fmla="*/ 1386840 h 1386840"/>
              <a:gd name="connsiteX7" fmla="*/ 1508760 w 1508760"/>
              <a:gd name="connsiteY7" fmla="*/ 60960 h 1386840"/>
              <a:gd name="connsiteX8" fmla="*/ 1478280 w 1508760"/>
              <a:gd name="connsiteY8" fmla="*/ 15240 h 1386840"/>
              <a:gd name="connsiteX0" fmla="*/ 1432560 w 1508760"/>
              <a:gd name="connsiteY0" fmla="*/ 0 h 1402080"/>
              <a:gd name="connsiteX1" fmla="*/ 853440 w 1508760"/>
              <a:gd name="connsiteY1" fmla="*/ 15240 h 1402080"/>
              <a:gd name="connsiteX2" fmla="*/ 106680 w 1508760"/>
              <a:gd name="connsiteY2" fmla="*/ 335280 h 1402080"/>
              <a:gd name="connsiteX3" fmla="*/ 0 w 1508760"/>
              <a:gd name="connsiteY3" fmla="*/ 822960 h 1402080"/>
              <a:gd name="connsiteX4" fmla="*/ 365760 w 1508760"/>
              <a:gd name="connsiteY4" fmla="*/ 1173480 h 1402080"/>
              <a:gd name="connsiteX5" fmla="*/ 838200 w 1508760"/>
              <a:gd name="connsiteY5" fmla="*/ 1386840 h 1402080"/>
              <a:gd name="connsiteX6" fmla="*/ 1295400 w 1508760"/>
              <a:gd name="connsiteY6" fmla="*/ 1402080 h 1402080"/>
              <a:gd name="connsiteX7" fmla="*/ 1508760 w 1508760"/>
              <a:gd name="connsiteY7" fmla="*/ 76200 h 1402080"/>
              <a:gd name="connsiteX8" fmla="*/ 1432560 w 1508760"/>
              <a:gd name="connsiteY8" fmla="*/ 0 h 1402080"/>
              <a:gd name="connsiteX0" fmla="*/ 1432560 w 1432560"/>
              <a:gd name="connsiteY0" fmla="*/ 0 h 1402080"/>
              <a:gd name="connsiteX1" fmla="*/ 853440 w 1432560"/>
              <a:gd name="connsiteY1" fmla="*/ 15240 h 1402080"/>
              <a:gd name="connsiteX2" fmla="*/ 106680 w 1432560"/>
              <a:gd name="connsiteY2" fmla="*/ 335280 h 1402080"/>
              <a:gd name="connsiteX3" fmla="*/ 0 w 1432560"/>
              <a:gd name="connsiteY3" fmla="*/ 822960 h 1402080"/>
              <a:gd name="connsiteX4" fmla="*/ 365760 w 1432560"/>
              <a:gd name="connsiteY4" fmla="*/ 1173480 h 1402080"/>
              <a:gd name="connsiteX5" fmla="*/ 838200 w 1432560"/>
              <a:gd name="connsiteY5" fmla="*/ 1386840 h 1402080"/>
              <a:gd name="connsiteX6" fmla="*/ 1295400 w 1432560"/>
              <a:gd name="connsiteY6" fmla="*/ 1402080 h 1402080"/>
              <a:gd name="connsiteX7" fmla="*/ 1356360 w 1432560"/>
              <a:gd name="connsiteY7" fmla="*/ 914400 h 1402080"/>
              <a:gd name="connsiteX8" fmla="*/ 1432560 w 1432560"/>
              <a:gd name="connsiteY8" fmla="*/ 0 h 1402080"/>
              <a:gd name="connsiteX0" fmla="*/ 1432560 w 1432560"/>
              <a:gd name="connsiteY0" fmla="*/ 0 h 1386840"/>
              <a:gd name="connsiteX1" fmla="*/ 853440 w 1432560"/>
              <a:gd name="connsiteY1" fmla="*/ 15240 h 1386840"/>
              <a:gd name="connsiteX2" fmla="*/ 106680 w 1432560"/>
              <a:gd name="connsiteY2" fmla="*/ 335280 h 1386840"/>
              <a:gd name="connsiteX3" fmla="*/ 0 w 1432560"/>
              <a:gd name="connsiteY3" fmla="*/ 822960 h 1386840"/>
              <a:gd name="connsiteX4" fmla="*/ 365760 w 1432560"/>
              <a:gd name="connsiteY4" fmla="*/ 1173480 h 1386840"/>
              <a:gd name="connsiteX5" fmla="*/ 838200 w 1432560"/>
              <a:gd name="connsiteY5" fmla="*/ 1386840 h 1386840"/>
              <a:gd name="connsiteX6" fmla="*/ 1127760 w 1432560"/>
              <a:gd name="connsiteY6" fmla="*/ 1371600 h 1386840"/>
              <a:gd name="connsiteX7" fmla="*/ 1356360 w 1432560"/>
              <a:gd name="connsiteY7" fmla="*/ 914400 h 1386840"/>
              <a:gd name="connsiteX8" fmla="*/ 1432560 w 1432560"/>
              <a:gd name="connsiteY8" fmla="*/ 0 h 1386840"/>
              <a:gd name="connsiteX0" fmla="*/ 1356360 w 1356360"/>
              <a:gd name="connsiteY0" fmla="*/ 60960 h 1371600"/>
              <a:gd name="connsiteX1" fmla="*/ 853440 w 1356360"/>
              <a:gd name="connsiteY1" fmla="*/ 0 h 1371600"/>
              <a:gd name="connsiteX2" fmla="*/ 106680 w 1356360"/>
              <a:gd name="connsiteY2" fmla="*/ 320040 h 1371600"/>
              <a:gd name="connsiteX3" fmla="*/ 0 w 1356360"/>
              <a:gd name="connsiteY3" fmla="*/ 807720 h 1371600"/>
              <a:gd name="connsiteX4" fmla="*/ 365760 w 1356360"/>
              <a:gd name="connsiteY4" fmla="*/ 1158240 h 1371600"/>
              <a:gd name="connsiteX5" fmla="*/ 838200 w 1356360"/>
              <a:gd name="connsiteY5" fmla="*/ 1371600 h 1371600"/>
              <a:gd name="connsiteX6" fmla="*/ 1127760 w 1356360"/>
              <a:gd name="connsiteY6" fmla="*/ 1356360 h 1371600"/>
              <a:gd name="connsiteX7" fmla="*/ 1356360 w 1356360"/>
              <a:gd name="connsiteY7" fmla="*/ 899160 h 1371600"/>
              <a:gd name="connsiteX8" fmla="*/ 1356360 w 1356360"/>
              <a:gd name="connsiteY8" fmla="*/ 60960 h 1371600"/>
              <a:gd name="connsiteX0" fmla="*/ 1356360 w 1356360"/>
              <a:gd name="connsiteY0" fmla="*/ 60960 h 1371600"/>
              <a:gd name="connsiteX1" fmla="*/ 1243584 w 1356360"/>
              <a:gd name="connsiteY1" fmla="*/ 47244 h 1371600"/>
              <a:gd name="connsiteX2" fmla="*/ 853440 w 1356360"/>
              <a:gd name="connsiteY2" fmla="*/ 0 h 1371600"/>
              <a:gd name="connsiteX3" fmla="*/ 106680 w 1356360"/>
              <a:gd name="connsiteY3" fmla="*/ 320040 h 1371600"/>
              <a:gd name="connsiteX4" fmla="*/ 0 w 1356360"/>
              <a:gd name="connsiteY4" fmla="*/ 807720 h 1371600"/>
              <a:gd name="connsiteX5" fmla="*/ 365760 w 1356360"/>
              <a:gd name="connsiteY5" fmla="*/ 1158240 h 1371600"/>
              <a:gd name="connsiteX6" fmla="*/ 838200 w 1356360"/>
              <a:gd name="connsiteY6" fmla="*/ 1371600 h 1371600"/>
              <a:gd name="connsiteX7" fmla="*/ 1127760 w 1356360"/>
              <a:gd name="connsiteY7" fmla="*/ 1356360 h 1371600"/>
              <a:gd name="connsiteX8" fmla="*/ 1356360 w 1356360"/>
              <a:gd name="connsiteY8" fmla="*/ 899160 h 1371600"/>
              <a:gd name="connsiteX9" fmla="*/ 1356360 w 1356360"/>
              <a:gd name="connsiteY9" fmla="*/ 60960 h 1371600"/>
              <a:gd name="connsiteX0" fmla="*/ 1356360 w 1356360"/>
              <a:gd name="connsiteY0" fmla="*/ 60960 h 1371600"/>
              <a:gd name="connsiteX1" fmla="*/ 1243584 w 1356360"/>
              <a:gd name="connsiteY1" fmla="*/ 47244 h 1371600"/>
              <a:gd name="connsiteX2" fmla="*/ 853440 w 1356360"/>
              <a:gd name="connsiteY2" fmla="*/ 0 h 1371600"/>
              <a:gd name="connsiteX3" fmla="*/ 106680 w 1356360"/>
              <a:gd name="connsiteY3" fmla="*/ 320040 h 1371600"/>
              <a:gd name="connsiteX4" fmla="*/ 0 w 1356360"/>
              <a:gd name="connsiteY4" fmla="*/ 807720 h 1371600"/>
              <a:gd name="connsiteX5" fmla="*/ 365760 w 1356360"/>
              <a:gd name="connsiteY5" fmla="*/ 1158240 h 1371600"/>
              <a:gd name="connsiteX6" fmla="*/ 838200 w 1356360"/>
              <a:gd name="connsiteY6" fmla="*/ 1371600 h 1371600"/>
              <a:gd name="connsiteX7" fmla="*/ 1127760 w 1356360"/>
              <a:gd name="connsiteY7" fmla="*/ 1356360 h 1371600"/>
              <a:gd name="connsiteX8" fmla="*/ 1356360 w 1356360"/>
              <a:gd name="connsiteY8" fmla="*/ 899160 h 1371600"/>
              <a:gd name="connsiteX9" fmla="*/ 1356360 w 1356360"/>
              <a:gd name="connsiteY9" fmla="*/ 60960 h 1371600"/>
              <a:gd name="connsiteX0" fmla="*/ 1356360 w 1390904"/>
              <a:gd name="connsiteY0" fmla="*/ 94488 h 1405128"/>
              <a:gd name="connsiteX1" fmla="*/ 1280160 w 1390904"/>
              <a:gd name="connsiteY1" fmla="*/ 18288 h 1405128"/>
              <a:gd name="connsiteX2" fmla="*/ 853440 w 1390904"/>
              <a:gd name="connsiteY2" fmla="*/ 33528 h 1405128"/>
              <a:gd name="connsiteX3" fmla="*/ 106680 w 1390904"/>
              <a:gd name="connsiteY3" fmla="*/ 353568 h 1405128"/>
              <a:gd name="connsiteX4" fmla="*/ 0 w 1390904"/>
              <a:gd name="connsiteY4" fmla="*/ 841248 h 1405128"/>
              <a:gd name="connsiteX5" fmla="*/ 365760 w 1390904"/>
              <a:gd name="connsiteY5" fmla="*/ 1191768 h 1405128"/>
              <a:gd name="connsiteX6" fmla="*/ 838200 w 1390904"/>
              <a:gd name="connsiteY6" fmla="*/ 1405128 h 1405128"/>
              <a:gd name="connsiteX7" fmla="*/ 1127760 w 1390904"/>
              <a:gd name="connsiteY7" fmla="*/ 1389888 h 1405128"/>
              <a:gd name="connsiteX8" fmla="*/ 1356360 w 1390904"/>
              <a:gd name="connsiteY8" fmla="*/ 932688 h 1405128"/>
              <a:gd name="connsiteX9" fmla="*/ 1356360 w 1390904"/>
              <a:gd name="connsiteY9" fmla="*/ 94488 h 1405128"/>
              <a:gd name="connsiteX0" fmla="*/ 1356360 w 1390904"/>
              <a:gd name="connsiteY0" fmla="*/ 704088 h 1405128"/>
              <a:gd name="connsiteX1" fmla="*/ 1280160 w 1390904"/>
              <a:gd name="connsiteY1" fmla="*/ 18288 h 1405128"/>
              <a:gd name="connsiteX2" fmla="*/ 853440 w 1390904"/>
              <a:gd name="connsiteY2" fmla="*/ 33528 h 1405128"/>
              <a:gd name="connsiteX3" fmla="*/ 106680 w 1390904"/>
              <a:gd name="connsiteY3" fmla="*/ 353568 h 1405128"/>
              <a:gd name="connsiteX4" fmla="*/ 0 w 1390904"/>
              <a:gd name="connsiteY4" fmla="*/ 841248 h 1405128"/>
              <a:gd name="connsiteX5" fmla="*/ 365760 w 1390904"/>
              <a:gd name="connsiteY5" fmla="*/ 1191768 h 1405128"/>
              <a:gd name="connsiteX6" fmla="*/ 838200 w 1390904"/>
              <a:gd name="connsiteY6" fmla="*/ 1405128 h 1405128"/>
              <a:gd name="connsiteX7" fmla="*/ 1127760 w 1390904"/>
              <a:gd name="connsiteY7" fmla="*/ 1389888 h 1405128"/>
              <a:gd name="connsiteX8" fmla="*/ 1356360 w 1390904"/>
              <a:gd name="connsiteY8" fmla="*/ 932688 h 1405128"/>
              <a:gd name="connsiteX9" fmla="*/ 1356360 w 1390904"/>
              <a:gd name="connsiteY9" fmla="*/ 704088 h 1405128"/>
              <a:gd name="connsiteX0" fmla="*/ 1356360 w 1390904"/>
              <a:gd name="connsiteY0" fmla="*/ 704088 h 1405128"/>
              <a:gd name="connsiteX1" fmla="*/ 1280160 w 1390904"/>
              <a:gd name="connsiteY1" fmla="*/ 18288 h 1405128"/>
              <a:gd name="connsiteX2" fmla="*/ 853440 w 1390904"/>
              <a:gd name="connsiteY2" fmla="*/ 33528 h 1405128"/>
              <a:gd name="connsiteX3" fmla="*/ 106680 w 1390904"/>
              <a:gd name="connsiteY3" fmla="*/ 353568 h 1405128"/>
              <a:gd name="connsiteX4" fmla="*/ 0 w 1390904"/>
              <a:gd name="connsiteY4" fmla="*/ 841248 h 1405128"/>
              <a:gd name="connsiteX5" fmla="*/ 365760 w 1390904"/>
              <a:gd name="connsiteY5" fmla="*/ 1191768 h 1405128"/>
              <a:gd name="connsiteX6" fmla="*/ 838200 w 1390904"/>
              <a:gd name="connsiteY6" fmla="*/ 1405128 h 1405128"/>
              <a:gd name="connsiteX7" fmla="*/ 1127760 w 1390904"/>
              <a:gd name="connsiteY7" fmla="*/ 1389888 h 1405128"/>
              <a:gd name="connsiteX8" fmla="*/ 1280160 w 1390904"/>
              <a:gd name="connsiteY8" fmla="*/ 1237488 h 1405128"/>
              <a:gd name="connsiteX9" fmla="*/ 1356360 w 1390904"/>
              <a:gd name="connsiteY9" fmla="*/ 704088 h 1405128"/>
              <a:gd name="connsiteX0" fmla="*/ 1295400 w 1329944"/>
              <a:gd name="connsiteY0" fmla="*/ 704088 h 1405128"/>
              <a:gd name="connsiteX1" fmla="*/ 1219200 w 1329944"/>
              <a:gd name="connsiteY1" fmla="*/ 18288 h 1405128"/>
              <a:gd name="connsiteX2" fmla="*/ 792480 w 1329944"/>
              <a:gd name="connsiteY2" fmla="*/ 33528 h 1405128"/>
              <a:gd name="connsiteX3" fmla="*/ 45720 w 1329944"/>
              <a:gd name="connsiteY3" fmla="*/ 353568 h 1405128"/>
              <a:gd name="connsiteX4" fmla="*/ 0 w 1329944"/>
              <a:gd name="connsiteY4" fmla="*/ 856488 h 1405128"/>
              <a:gd name="connsiteX5" fmla="*/ 304800 w 1329944"/>
              <a:gd name="connsiteY5" fmla="*/ 1191768 h 1405128"/>
              <a:gd name="connsiteX6" fmla="*/ 777240 w 1329944"/>
              <a:gd name="connsiteY6" fmla="*/ 1405128 h 1405128"/>
              <a:gd name="connsiteX7" fmla="*/ 1066800 w 1329944"/>
              <a:gd name="connsiteY7" fmla="*/ 1389888 h 1405128"/>
              <a:gd name="connsiteX8" fmla="*/ 1219200 w 1329944"/>
              <a:gd name="connsiteY8" fmla="*/ 1237488 h 1405128"/>
              <a:gd name="connsiteX9" fmla="*/ 1295400 w 1329944"/>
              <a:gd name="connsiteY9" fmla="*/ 704088 h 1405128"/>
              <a:gd name="connsiteX0" fmla="*/ 1295400 w 1329944"/>
              <a:gd name="connsiteY0" fmla="*/ 704088 h 1405128"/>
              <a:gd name="connsiteX1" fmla="*/ 1219200 w 1329944"/>
              <a:gd name="connsiteY1" fmla="*/ 18288 h 1405128"/>
              <a:gd name="connsiteX2" fmla="*/ 792480 w 1329944"/>
              <a:gd name="connsiteY2" fmla="*/ 33528 h 1405128"/>
              <a:gd name="connsiteX3" fmla="*/ 0 w 1329944"/>
              <a:gd name="connsiteY3" fmla="*/ 399288 h 1405128"/>
              <a:gd name="connsiteX4" fmla="*/ 0 w 1329944"/>
              <a:gd name="connsiteY4" fmla="*/ 856488 h 1405128"/>
              <a:gd name="connsiteX5" fmla="*/ 304800 w 1329944"/>
              <a:gd name="connsiteY5" fmla="*/ 1191768 h 1405128"/>
              <a:gd name="connsiteX6" fmla="*/ 777240 w 1329944"/>
              <a:gd name="connsiteY6" fmla="*/ 1405128 h 1405128"/>
              <a:gd name="connsiteX7" fmla="*/ 1066800 w 1329944"/>
              <a:gd name="connsiteY7" fmla="*/ 1389888 h 1405128"/>
              <a:gd name="connsiteX8" fmla="*/ 1219200 w 1329944"/>
              <a:gd name="connsiteY8" fmla="*/ 1237488 h 1405128"/>
              <a:gd name="connsiteX9" fmla="*/ 1295400 w 1329944"/>
              <a:gd name="connsiteY9" fmla="*/ 704088 h 1405128"/>
              <a:gd name="connsiteX0" fmla="*/ 1295400 w 1306068"/>
              <a:gd name="connsiteY0" fmla="*/ 685800 h 1386840"/>
              <a:gd name="connsiteX1" fmla="*/ 1283208 w 1306068"/>
              <a:gd name="connsiteY1" fmla="*/ 414528 h 1386840"/>
              <a:gd name="connsiteX2" fmla="*/ 1219200 w 1306068"/>
              <a:gd name="connsiteY2" fmla="*/ 0 h 1386840"/>
              <a:gd name="connsiteX3" fmla="*/ 792480 w 1306068"/>
              <a:gd name="connsiteY3" fmla="*/ 15240 h 1386840"/>
              <a:gd name="connsiteX4" fmla="*/ 0 w 1306068"/>
              <a:gd name="connsiteY4" fmla="*/ 381000 h 1386840"/>
              <a:gd name="connsiteX5" fmla="*/ 0 w 1306068"/>
              <a:gd name="connsiteY5" fmla="*/ 838200 h 1386840"/>
              <a:gd name="connsiteX6" fmla="*/ 304800 w 1306068"/>
              <a:gd name="connsiteY6" fmla="*/ 1173480 h 1386840"/>
              <a:gd name="connsiteX7" fmla="*/ 777240 w 1306068"/>
              <a:gd name="connsiteY7" fmla="*/ 1386840 h 1386840"/>
              <a:gd name="connsiteX8" fmla="*/ 1066800 w 1306068"/>
              <a:gd name="connsiteY8" fmla="*/ 1371600 h 1386840"/>
              <a:gd name="connsiteX9" fmla="*/ 1219200 w 1306068"/>
              <a:gd name="connsiteY9" fmla="*/ 1219200 h 1386840"/>
              <a:gd name="connsiteX10" fmla="*/ 1295400 w 1306068"/>
              <a:gd name="connsiteY10" fmla="*/ 685800 h 1386840"/>
              <a:gd name="connsiteX0" fmla="*/ 1295400 w 1765300"/>
              <a:gd name="connsiteY0" fmla="*/ 685800 h 1386840"/>
              <a:gd name="connsiteX1" fmla="*/ 1752600 w 1765300"/>
              <a:gd name="connsiteY1" fmla="*/ 286512 h 1386840"/>
              <a:gd name="connsiteX2" fmla="*/ 1219200 w 1765300"/>
              <a:gd name="connsiteY2" fmla="*/ 0 h 1386840"/>
              <a:gd name="connsiteX3" fmla="*/ 792480 w 1765300"/>
              <a:gd name="connsiteY3" fmla="*/ 15240 h 1386840"/>
              <a:gd name="connsiteX4" fmla="*/ 0 w 1765300"/>
              <a:gd name="connsiteY4" fmla="*/ 381000 h 1386840"/>
              <a:gd name="connsiteX5" fmla="*/ 0 w 1765300"/>
              <a:gd name="connsiteY5" fmla="*/ 838200 h 1386840"/>
              <a:gd name="connsiteX6" fmla="*/ 304800 w 1765300"/>
              <a:gd name="connsiteY6" fmla="*/ 1173480 h 1386840"/>
              <a:gd name="connsiteX7" fmla="*/ 777240 w 1765300"/>
              <a:gd name="connsiteY7" fmla="*/ 1386840 h 1386840"/>
              <a:gd name="connsiteX8" fmla="*/ 1066800 w 1765300"/>
              <a:gd name="connsiteY8" fmla="*/ 1371600 h 1386840"/>
              <a:gd name="connsiteX9" fmla="*/ 1219200 w 1765300"/>
              <a:gd name="connsiteY9" fmla="*/ 1219200 h 1386840"/>
              <a:gd name="connsiteX10" fmla="*/ 1295400 w 1765300"/>
              <a:gd name="connsiteY10" fmla="*/ 685800 h 1386840"/>
              <a:gd name="connsiteX0" fmla="*/ 1905000 w 1915668"/>
              <a:gd name="connsiteY0" fmla="*/ 896112 h 1386840"/>
              <a:gd name="connsiteX1" fmla="*/ 1752600 w 1915668"/>
              <a:gd name="connsiteY1" fmla="*/ 286512 h 1386840"/>
              <a:gd name="connsiteX2" fmla="*/ 1219200 w 1915668"/>
              <a:gd name="connsiteY2" fmla="*/ 0 h 1386840"/>
              <a:gd name="connsiteX3" fmla="*/ 792480 w 1915668"/>
              <a:gd name="connsiteY3" fmla="*/ 15240 h 1386840"/>
              <a:gd name="connsiteX4" fmla="*/ 0 w 1915668"/>
              <a:gd name="connsiteY4" fmla="*/ 381000 h 1386840"/>
              <a:gd name="connsiteX5" fmla="*/ 0 w 1915668"/>
              <a:gd name="connsiteY5" fmla="*/ 838200 h 1386840"/>
              <a:gd name="connsiteX6" fmla="*/ 304800 w 1915668"/>
              <a:gd name="connsiteY6" fmla="*/ 1173480 h 1386840"/>
              <a:gd name="connsiteX7" fmla="*/ 777240 w 1915668"/>
              <a:gd name="connsiteY7" fmla="*/ 1386840 h 1386840"/>
              <a:gd name="connsiteX8" fmla="*/ 1066800 w 1915668"/>
              <a:gd name="connsiteY8" fmla="*/ 1371600 h 1386840"/>
              <a:gd name="connsiteX9" fmla="*/ 1219200 w 1915668"/>
              <a:gd name="connsiteY9" fmla="*/ 1219200 h 1386840"/>
              <a:gd name="connsiteX10" fmla="*/ 1905000 w 1915668"/>
              <a:gd name="connsiteY10" fmla="*/ 896112 h 1386840"/>
              <a:gd name="connsiteX0" fmla="*/ 1905000 w 2029968"/>
              <a:gd name="connsiteY0" fmla="*/ 896112 h 1386840"/>
              <a:gd name="connsiteX1" fmla="*/ 1752600 w 2029968"/>
              <a:gd name="connsiteY1" fmla="*/ 286512 h 1386840"/>
              <a:gd name="connsiteX2" fmla="*/ 1219200 w 2029968"/>
              <a:gd name="connsiteY2" fmla="*/ 0 h 1386840"/>
              <a:gd name="connsiteX3" fmla="*/ 792480 w 2029968"/>
              <a:gd name="connsiteY3" fmla="*/ 15240 h 1386840"/>
              <a:gd name="connsiteX4" fmla="*/ 0 w 2029968"/>
              <a:gd name="connsiteY4" fmla="*/ 381000 h 1386840"/>
              <a:gd name="connsiteX5" fmla="*/ 0 w 2029968"/>
              <a:gd name="connsiteY5" fmla="*/ 838200 h 1386840"/>
              <a:gd name="connsiteX6" fmla="*/ 304800 w 2029968"/>
              <a:gd name="connsiteY6" fmla="*/ 1173480 h 1386840"/>
              <a:gd name="connsiteX7" fmla="*/ 777240 w 2029968"/>
              <a:gd name="connsiteY7" fmla="*/ 1386840 h 1386840"/>
              <a:gd name="connsiteX8" fmla="*/ 1066800 w 2029968"/>
              <a:gd name="connsiteY8" fmla="*/ 1371600 h 1386840"/>
              <a:gd name="connsiteX9" fmla="*/ 1219200 w 2029968"/>
              <a:gd name="connsiteY9" fmla="*/ 1219200 h 1386840"/>
              <a:gd name="connsiteX10" fmla="*/ 1905000 w 2029968"/>
              <a:gd name="connsiteY10" fmla="*/ 896112 h 1386840"/>
              <a:gd name="connsiteX0" fmla="*/ 1905000 w 2029968"/>
              <a:gd name="connsiteY0" fmla="*/ 896112 h 1386840"/>
              <a:gd name="connsiteX1" fmla="*/ 1752600 w 2029968"/>
              <a:gd name="connsiteY1" fmla="*/ 286512 h 1386840"/>
              <a:gd name="connsiteX2" fmla="*/ 1219200 w 2029968"/>
              <a:gd name="connsiteY2" fmla="*/ 0 h 1386840"/>
              <a:gd name="connsiteX3" fmla="*/ 792480 w 2029968"/>
              <a:gd name="connsiteY3" fmla="*/ 15240 h 1386840"/>
              <a:gd name="connsiteX4" fmla="*/ 0 w 2029968"/>
              <a:gd name="connsiteY4" fmla="*/ 381000 h 1386840"/>
              <a:gd name="connsiteX5" fmla="*/ 0 w 2029968"/>
              <a:gd name="connsiteY5" fmla="*/ 838200 h 1386840"/>
              <a:gd name="connsiteX6" fmla="*/ 304800 w 2029968"/>
              <a:gd name="connsiteY6" fmla="*/ 1173480 h 1386840"/>
              <a:gd name="connsiteX7" fmla="*/ 777240 w 2029968"/>
              <a:gd name="connsiteY7" fmla="*/ 1386840 h 1386840"/>
              <a:gd name="connsiteX8" fmla="*/ 1066800 w 2029968"/>
              <a:gd name="connsiteY8" fmla="*/ 1371600 h 1386840"/>
              <a:gd name="connsiteX9" fmla="*/ 1219200 w 2029968"/>
              <a:gd name="connsiteY9" fmla="*/ 1219200 h 1386840"/>
              <a:gd name="connsiteX10" fmla="*/ 1905000 w 2029968"/>
              <a:gd name="connsiteY10" fmla="*/ 896112 h 1386840"/>
              <a:gd name="connsiteX0" fmla="*/ 1905000 w 2019300"/>
              <a:gd name="connsiteY0" fmla="*/ 896112 h 1386840"/>
              <a:gd name="connsiteX1" fmla="*/ 1752600 w 2019300"/>
              <a:gd name="connsiteY1" fmla="*/ 286512 h 1386840"/>
              <a:gd name="connsiteX2" fmla="*/ 1219200 w 2019300"/>
              <a:gd name="connsiteY2" fmla="*/ 0 h 1386840"/>
              <a:gd name="connsiteX3" fmla="*/ 792480 w 2019300"/>
              <a:gd name="connsiteY3" fmla="*/ 15240 h 1386840"/>
              <a:gd name="connsiteX4" fmla="*/ 0 w 2019300"/>
              <a:gd name="connsiteY4" fmla="*/ 381000 h 1386840"/>
              <a:gd name="connsiteX5" fmla="*/ 0 w 2019300"/>
              <a:gd name="connsiteY5" fmla="*/ 838200 h 1386840"/>
              <a:gd name="connsiteX6" fmla="*/ 304800 w 2019300"/>
              <a:gd name="connsiteY6" fmla="*/ 1173480 h 1386840"/>
              <a:gd name="connsiteX7" fmla="*/ 777240 w 2019300"/>
              <a:gd name="connsiteY7" fmla="*/ 1386840 h 1386840"/>
              <a:gd name="connsiteX8" fmla="*/ 1066800 w 2019300"/>
              <a:gd name="connsiteY8" fmla="*/ 1371600 h 1386840"/>
              <a:gd name="connsiteX9" fmla="*/ 1905000 w 2019300"/>
              <a:gd name="connsiteY9" fmla="*/ 896112 h 1386840"/>
              <a:gd name="connsiteX0" fmla="*/ 1905000 w 2019300"/>
              <a:gd name="connsiteY0" fmla="*/ 896112 h 1386840"/>
              <a:gd name="connsiteX1" fmla="*/ 1752600 w 2019300"/>
              <a:gd name="connsiteY1" fmla="*/ 286512 h 1386840"/>
              <a:gd name="connsiteX2" fmla="*/ 1219200 w 2019300"/>
              <a:gd name="connsiteY2" fmla="*/ 0 h 1386840"/>
              <a:gd name="connsiteX3" fmla="*/ 792480 w 2019300"/>
              <a:gd name="connsiteY3" fmla="*/ 15240 h 1386840"/>
              <a:gd name="connsiteX4" fmla="*/ 0 w 2019300"/>
              <a:gd name="connsiteY4" fmla="*/ 381000 h 1386840"/>
              <a:gd name="connsiteX5" fmla="*/ 0 w 2019300"/>
              <a:gd name="connsiteY5" fmla="*/ 838200 h 1386840"/>
              <a:gd name="connsiteX6" fmla="*/ 304800 w 2019300"/>
              <a:gd name="connsiteY6" fmla="*/ 1173480 h 1386840"/>
              <a:gd name="connsiteX7" fmla="*/ 777240 w 2019300"/>
              <a:gd name="connsiteY7" fmla="*/ 1386840 h 1386840"/>
              <a:gd name="connsiteX8" fmla="*/ 1066800 w 2019300"/>
              <a:gd name="connsiteY8" fmla="*/ 1371600 h 1386840"/>
              <a:gd name="connsiteX9" fmla="*/ 1905000 w 2019300"/>
              <a:gd name="connsiteY9" fmla="*/ 896112 h 1386840"/>
              <a:gd name="connsiteX0" fmla="*/ 2002536 w 2116836"/>
              <a:gd name="connsiteY0" fmla="*/ 896112 h 1386840"/>
              <a:gd name="connsiteX1" fmla="*/ 1850136 w 2116836"/>
              <a:gd name="connsiteY1" fmla="*/ 286512 h 1386840"/>
              <a:gd name="connsiteX2" fmla="*/ 1316736 w 2116836"/>
              <a:gd name="connsiteY2" fmla="*/ 0 h 1386840"/>
              <a:gd name="connsiteX3" fmla="*/ 890016 w 2116836"/>
              <a:gd name="connsiteY3" fmla="*/ 15240 h 1386840"/>
              <a:gd name="connsiteX4" fmla="*/ 97536 w 2116836"/>
              <a:gd name="connsiteY4" fmla="*/ 381000 h 1386840"/>
              <a:gd name="connsiteX5" fmla="*/ 97536 w 2116836"/>
              <a:gd name="connsiteY5" fmla="*/ 838200 h 1386840"/>
              <a:gd name="connsiteX6" fmla="*/ 402336 w 2116836"/>
              <a:gd name="connsiteY6" fmla="*/ 1173480 h 1386840"/>
              <a:gd name="connsiteX7" fmla="*/ 874776 w 2116836"/>
              <a:gd name="connsiteY7" fmla="*/ 1386840 h 1386840"/>
              <a:gd name="connsiteX8" fmla="*/ 1164336 w 2116836"/>
              <a:gd name="connsiteY8" fmla="*/ 1371600 h 1386840"/>
              <a:gd name="connsiteX9" fmla="*/ 2002536 w 2116836"/>
              <a:gd name="connsiteY9" fmla="*/ 896112 h 1386840"/>
              <a:gd name="connsiteX0" fmla="*/ 2002536 w 2116836"/>
              <a:gd name="connsiteY0" fmla="*/ 896112 h 1386840"/>
              <a:gd name="connsiteX1" fmla="*/ 1850136 w 2116836"/>
              <a:gd name="connsiteY1" fmla="*/ 286512 h 1386840"/>
              <a:gd name="connsiteX2" fmla="*/ 1316736 w 2116836"/>
              <a:gd name="connsiteY2" fmla="*/ 0 h 1386840"/>
              <a:gd name="connsiteX3" fmla="*/ 890016 w 2116836"/>
              <a:gd name="connsiteY3" fmla="*/ 15240 h 1386840"/>
              <a:gd name="connsiteX4" fmla="*/ 97536 w 2116836"/>
              <a:gd name="connsiteY4" fmla="*/ 381000 h 1386840"/>
              <a:gd name="connsiteX5" fmla="*/ 97536 w 2116836"/>
              <a:gd name="connsiteY5" fmla="*/ 838200 h 1386840"/>
              <a:gd name="connsiteX6" fmla="*/ 105156 w 2116836"/>
              <a:gd name="connsiteY6" fmla="*/ 844296 h 1386840"/>
              <a:gd name="connsiteX7" fmla="*/ 402336 w 2116836"/>
              <a:gd name="connsiteY7" fmla="*/ 1173480 h 1386840"/>
              <a:gd name="connsiteX8" fmla="*/ 874776 w 2116836"/>
              <a:gd name="connsiteY8" fmla="*/ 1386840 h 1386840"/>
              <a:gd name="connsiteX9" fmla="*/ 1164336 w 2116836"/>
              <a:gd name="connsiteY9" fmla="*/ 1371600 h 1386840"/>
              <a:gd name="connsiteX10" fmla="*/ 2002536 w 2116836"/>
              <a:gd name="connsiteY10" fmla="*/ 896112 h 1386840"/>
              <a:gd name="connsiteX0" fmla="*/ 2002536 w 2116836"/>
              <a:gd name="connsiteY0" fmla="*/ 896112 h 1386840"/>
              <a:gd name="connsiteX1" fmla="*/ 1850136 w 2116836"/>
              <a:gd name="connsiteY1" fmla="*/ 286512 h 1386840"/>
              <a:gd name="connsiteX2" fmla="*/ 1316736 w 2116836"/>
              <a:gd name="connsiteY2" fmla="*/ 0 h 1386840"/>
              <a:gd name="connsiteX3" fmla="*/ 890016 w 2116836"/>
              <a:gd name="connsiteY3" fmla="*/ 15240 h 1386840"/>
              <a:gd name="connsiteX4" fmla="*/ 97536 w 2116836"/>
              <a:gd name="connsiteY4" fmla="*/ 381000 h 1386840"/>
              <a:gd name="connsiteX5" fmla="*/ 97536 w 2116836"/>
              <a:gd name="connsiteY5" fmla="*/ 838200 h 1386840"/>
              <a:gd name="connsiteX6" fmla="*/ 105156 w 2116836"/>
              <a:gd name="connsiteY6" fmla="*/ 844296 h 1386840"/>
              <a:gd name="connsiteX7" fmla="*/ 402336 w 2116836"/>
              <a:gd name="connsiteY7" fmla="*/ 1173480 h 1386840"/>
              <a:gd name="connsiteX8" fmla="*/ 874776 w 2116836"/>
              <a:gd name="connsiteY8" fmla="*/ 1386840 h 1386840"/>
              <a:gd name="connsiteX9" fmla="*/ 1164336 w 2116836"/>
              <a:gd name="connsiteY9" fmla="*/ 1371600 h 1386840"/>
              <a:gd name="connsiteX10" fmla="*/ 2002536 w 2116836"/>
              <a:gd name="connsiteY10" fmla="*/ 896112 h 1386840"/>
              <a:gd name="connsiteX0" fmla="*/ 2002536 w 2116836"/>
              <a:gd name="connsiteY0" fmla="*/ 896112 h 1386840"/>
              <a:gd name="connsiteX1" fmla="*/ 1850136 w 2116836"/>
              <a:gd name="connsiteY1" fmla="*/ 286512 h 1386840"/>
              <a:gd name="connsiteX2" fmla="*/ 1316736 w 2116836"/>
              <a:gd name="connsiteY2" fmla="*/ 0 h 1386840"/>
              <a:gd name="connsiteX3" fmla="*/ 890016 w 2116836"/>
              <a:gd name="connsiteY3" fmla="*/ 15240 h 1386840"/>
              <a:gd name="connsiteX4" fmla="*/ 97536 w 2116836"/>
              <a:gd name="connsiteY4" fmla="*/ 381000 h 1386840"/>
              <a:gd name="connsiteX5" fmla="*/ 97536 w 2116836"/>
              <a:gd name="connsiteY5" fmla="*/ 838200 h 1386840"/>
              <a:gd name="connsiteX6" fmla="*/ 105156 w 2116836"/>
              <a:gd name="connsiteY6" fmla="*/ 844296 h 1386840"/>
              <a:gd name="connsiteX7" fmla="*/ 402336 w 2116836"/>
              <a:gd name="connsiteY7" fmla="*/ 1173480 h 1386840"/>
              <a:gd name="connsiteX8" fmla="*/ 874776 w 2116836"/>
              <a:gd name="connsiteY8" fmla="*/ 1386840 h 1386840"/>
              <a:gd name="connsiteX9" fmla="*/ 1164336 w 2116836"/>
              <a:gd name="connsiteY9" fmla="*/ 1371600 h 1386840"/>
              <a:gd name="connsiteX10" fmla="*/ 2002536 w 2116836"/>
              <a:gd name="connsiteY10" fmla="*/ 896112 h 1386840"/>
              <a:gd name="connsiteX0" fmla="*/ 2002536 w 2116836"/>
              <a:gd name="connsiteY0" fmla="*/ 896112 h 1386840"/>
              <a:gd name="connsiteX1" fmla="*/ 1850136 w 2116836"/>
              <a:gd name="connsiteY1" fmla="*/ 286512 h 1386840"/>
              <a:gd name="connsiteX2" fmla="*/ 1316736 w 2116836"/>
              <a:gd name="connsiteY2" fmla="*/ 0 h 1386840"/>
              <a:gd name="connsiteX3" fmla="*/ 890016 w 2116836"/>
              <a:gd name="connsiteY3" fmla="*/ 15240 h 1386840"/>
              <a:gd name="connsiteX4" fmla="*/ 97536 w 2116836"/>
              <a:gd name="connsiteY4" fmla="*/ 381000 h 1386840"/>
              <a:gd name="connsiteX5" fmla="*/ 97536 w 2116836"/>
              <a:gd name="connsiteY5" fmla="*/ 838200 h 1386840"/>
              <a:gd name="connsiteX6" fmla="*/ 105156 w 2116836"/>
              <a:gd name="connsiteY6" fmla="*/ 844296 h 1386840"/>
              <a:gd name="connsiteX7" fmla="*/ 402336 w 2116836"/>
              <a:gd name="connsiteY7" fmla="*/ 1173480 h 1386840"/>
              <a:gd name="connsiteX8" fmla="*/ 874776 w 2116836"/>
              <a:gd name="connsiteY8" fmla="*/ 1386840 h 1386840"/>
              <a:gd name="connsiteX9" fmla="*/ 1164336 w 2116836"/>
              <a:gd name="connsiteY9" fmla="*/ 1371600 h 1386840"/>
              <a:gd name="connsiteX10" fmla="*/ 2002536 w 2116836"/>
              <a:gd name="connsiteY10" fmla="*/ 896112 h 1386840"/>
              <a:gd name="connsiteX0" fmla="*/ 2002536 w 2116836"/>
              <a:gd name="connsiteY0" fmla="*/ 896112 h 1386840"/>
              <a:gd name="connsiteX1" fmla="*/ 1850136 w 2116836"/>
              <a:gd name="connsiteY1" fmla="*/ 286512 h 1386840"/>
              <a:gd name="connsiteX2" fmla="*/ 1316736 w 2116836"/>
              <a:gd name="connsiteY2" fmla="*/ 0 h 1386840"/>
              <a:gd name="connsiteX3" fmla="*/ 890016 w 2116836"/>
              <a:gd name="connsiteY3" fmla="*/ 15240 h 1386840"/>
              <a:gd name="connsiteX4" fmla="*/ 97536 w 2116836"/>
              <a:gd name="connsiteY4" fmla="*/ 381000 h 1386840"/>
              <a:gd name="connsiteX5" fmla="*/ 97536 w 2116836"/>
              <a:gd name="connsiteY5" fmla="*/ 838200 h 1386840"/>
              <a:gd name="connsiteX6" fmla="*/ 105156 w 2116836"/>
              <a:gd name="connsiteY6" fmla="*/ 844296 h 1386840"/>
              <a:gd name="connsiteX7" fmla="*/ 402336 w 2116836"/>
              <a:gd name="connsiteY7" fmla="*/ 1173480 h 1386840"/>
              <a:gd name="connsiteX8" fmla="*/ 874776 w 2116836"/>
              <a:gd name="connsiteY8" fmla="*/ 1386840 h 1386840"/>
              <a:gd name="connsiteX9" fmla="*/ 1164336 w 2116836"/>
              <a:gd name="connsiteY9" fmla="*/ 1371600 h 1386840"/>
              <a:gd name="connsiteX10" fmla="*/ 2002536 w 2116836"/>
              <a:gd name="connsiteY10" fmla="*/ 896112 h 1386840"/>
              <a:gd name="connsiteX0" fmla="*/ 2002536 w 2171700"/>
              <a:gd name="connsiteY0" fmla="*/ 896112 h 1386840"/>
              <a:gd name="connsiteX1" fmla="*/ 2057400 w 2171700"/>
              <a:gd name="connsiteY1" fmla="*/ 228600 h 1386840"/>
              <a:gd name="connsiteX2" fmla="*/ 1316736 w 2171700"/>
              <a:gd name="connsiteY2" fmla="*/ 0 h 1386840"/>
              <a:gd name="connsiteX3" fmla="*/ 890016 w 2171700"/>
              <a:gd name="connsiteY3" fmla="*/ 15240 h 1386840"/>
              <a:gd name="connsiteX4" fmla="*/ 97536 w 2171700"/>
              <a:gd name="connsiteY4" fmla="*/ 381000 h 1386840"/>
              <a:gd name="connsiteX5" fmla="*/ 97536 w 2171700"/>
              <a:gd name="connsiteY5" fmla="*/ 838200 h 1386840"/>
              <a:gd name="connsiteX6" fmla="*/ 105156 w 2171700"/>
              <a:gd name="connsiteY6" fmla="*/ 844296 h 1386840"/>
              <a:gd name="connsiteX7" fmla="*/ 402336 w 2171700"/>
              <a:gd name="connsiteY7" fmla="*/ 1173480 h 1386840"/>
              <a:gd name="connsiteX8" fmla="*/ 874776 w 2171700"/>
              <a:gd name="connsiteY8" fmla="*/ 1386840 h 1386840"/>
              <a:gd name="connsiteX9" fmla="*/ 1164336 w 2171700"/>
              <a:gd name="connsiteY9" fmla="*/ 1371600 h 1386840"/>
              <a:gd name="connsiteX10" fmla="*/ 2002536 w 2171700"/>
              <a:gd name="connsiteY10" fmla="*/ 896112 h 1386840"/>
              <a:gd name="connsiteX0" fmla="*/ 1981200 w 2168144"/>
              <a:gd name="connsiteY0" fmla="*/ 1549400 h 1739900"/>
              <a:gd name="connsiteX1" fmla="*/ 2057400 w 2168144"/>
              <a:gd name="connsiteY1" fmla="*/ 254000 h 1739900"/>
              <a:gd name="connsiteX2" fmla="*/ 1316736 w 2168144"/>
              <a:gd name="connsiteY2" fmla="*/ 25400 h 1739900"/>
              <a:gd name="connsiteX3" fmla="*/ 890016 w 2168144"/>
              <a:gd name="connsiteY3" fmla="*/ 40640 h 1739900"/>
              <a:gd name="connsiteX4" fmla="*/ 97536 w 2168144"/>
              <a:gd name="connsiteY4" fmla="*/ 406400 h 1739900"/>
              <a:gd name="connsiteX5" fmla="*/ 97536 w 2168144"/>
              <a:gd name="connsiteY5" fmla="*/ 863600 h 1739900"/>
              <a:gd name="connsiteX6" fmla="*/ 105156 w 2168144"/>
              <a:gd name="connsiteY6" fmla="*/ 869696 h 1739900"/>
              <a:gd name="connsiteX7" fmla="*/ 402336 w 2168144"/>
              <a:gd name="connsiteY7" fmla="*/ 1198880 h 1739900"/>
              <a:gd name="connsiteX8" fmla="*/ 874776 w 2168144"/>
              <a:gd name="connsiteY8" fmla="*/ 1412240 h 1739900"/>
              <a:gd name="connsiteX9" fmla="*/ 1164336 w 2168144"/>
              <a:gd name="connsiteY9" fmla="*/ 1397000 h 1739900"/>
              <a:gd name="connsiteX10" fmla="*/ 1981200 w 2168144"/>
              <a:gd name="connsiteY10" fmla="*/ 1549400 h 1739900"/>
              <a:gd name="connsiteX0" fmla="*/ 1981200 w 2168144"/>
              <a:gd name="connsiteY0" fmla="*/ 1549400 h 1778000"/>
              <a:gd name="connsiteX1" fmla="*/ 2057400 w 2168144"/>
              <a:gd name="connsiteY1" fmla="*/ 254000 h 1778000"/>
              <a:gd name="connsiteX2" fmla="*/ 1316736 w 2168144"/>
              <a:gd name="connsiteY2" fmla="*/ 25400 h 1778000"/>
              <a:gd name="connsiteX3" fmla="*/ 890016 w 2168144"/>
              <a:gd name="connsiteY3" fmla="*/ 40640 h 1778000"/>
              <a:gd name="connsiteX4" fmla="*/ 97536 w 2168144"/>
              <a:gd name="connsiteY4" fmla="*/ 406400 h 1778000"/>
              <a:gd name="connsiteX5" fmla="*/ 97536 w 2168144"/>
              <a:gd name="connsiteY5" fmla="*/ 863600 h 1778000"/>
              <a:gd name="connsiteX6" fmla="*/ 105156 w 2168144"/>
              <a:gd name="connsiteY6" fmla="*/ 869696 h 1778000"/>
              <a:gd name="connsiteX7" fmla="*/ 402336 w 2168144"/>
              <a:gd name="connsiteY7" fmla="*/ 1198880 h 1778000"/>
              <a:gd name="connsiteX8" fmla="*/ 874776 w 2168144"/>
              <a:gd name="connsiteY8" fmla="*/ 1412240 h 1778000"/>
              <a:gd name="connsiteX9" fmla="*/ 1219200 w 2168144"/>
              <a:gd name="connsiteY9" fmla="*/ 1625600 h 1778000"/>
              <a:gd name="connsiteX10" fmla="*/ 1981200 w 2168144"/>
              <a:gd name="connsiteY10" fmla="*/ 1549400 h 1778000"/>
              <a:gd name="connsiteX0" fmla="*/ 1981200 w 2168144"/>
              <a:gd name="connsiteY0" fmla="*/ 1549400 h 1778000"/>
              <a:gd name="connsiteX1" fmla="*/ 2057400 w 2168144"/>
              <a:gd name="connsiteY1" fmla="*/ 254000 h 1778000"/>
              <a:gd name="connsiteX2" fmla="*/ 1316736 w 2168144"/>
              <a:gd name="connsiteY2" fmla="*/ 25400 h 1778000"/>
              <a:gd name="connsiteX3" fmla="*/ 890016 w 2168144"/>
              <a:gd name="connsiteY3" fmla="*/ 40640 h 1778000"/>
              <a:gd name="connsiteX4" fmla="*/ 97536 w 2168144"/>
              <a:gd name="connsiteY4" fmla="*/ 406400 h 1778000"/>
              <a:gd name="connsiteX5" fmla="*/ 97536 w 2168144"/>
              <a:gd name="connsiteY5" fmla="*/ 863600 h 1778000"/>
              <a:gd name="connsiteX6" fmla="*/ 105156 w 2168144"/>
              <a:gd name="connsiteY6" fmla="*/ 869696 h 1778000"/>
              <a:gd name="connsiteX7" fmla="*/ 402336 w 2168144"/>
              <a:gd name="connsiteY7" fmla="*/ 1198880 h 1778000"/>
              <a:gd name="connsiteX8" fmla="*/ 1219200 w 2168144"/>
              <a:gd name="connsiteY8" fmla="*/ 1625600 h 1778000"/>
              <a:gd name="connsiteX9" fmla="*/ 1981200 w 2168144"/>
              <a:gd name="connsiteY9" fmla="*/ 1549400 h 1778000"/>
              <a:gd name="connsiteX0" fmla="*/ 1981200 w 2168144"/>
              <a:gd name="connsiteY0" fmla="*/ 1549400 h 1778000"/>
              <a:gd name="connsiteX1" fmla="*/ 2057400 w 2168144"/>
              <a:gd name="connsiteY1" fmla="*/ 254000 h 1778000"/>
              <a:gd name="connsiteX2" fmla="*/ 1316736 w 2168144"/>
              <a:gd name="connsiteY2" fmla="*/ 25400 h 1778000"/>
              <a:gd name="connsiteX3" fmla="*/ 890016 w 2168144"/>
              <a:gd name="connsiteY3" fmla="*/ 40640 h 1778000"/>
              <a:gd name="connsiteX4" fmla="*/ 97536 w 2168144"/>
              <a:gd name="connsiteY4" fmla="*/ 406400 h 1778000"/>
              <a:gd name="connsiteX5" fmla="*/ 97536 w 2168144"/>
              <a:gd name="connsiteY5" fmla="*/ 863600 h 1778000"/>
              <a:gd name="connsiteX6" fmla="*/ 105156 w 2168144"/>
              <a:gd name="connsiteY6" fmla="*/ 869696 h 1778000"/>
              <a:gd name="connsiteX7" fmla="*/ 381000 w 2168144"/>
              <a:gd name="connsiteY7" fmla="*/ 1473200 h 1778000"/>
              <a:gd name="connsiteX8" fmla="*/ 1219200 w 2168144"/>
              <a:gd name="connsiteY8" fmla="*/ 1625600 h 1778000"/>
              <a:gd name="connsiteX9" fmla="*/ 1981200 w 2168144"/>
              <a:gd name="connsiteY9" fmla="*/ 1549400 h 1778000"/>
              <a:gd name="connsiteX0" fmla="*/ 1883664 w 2070608"/>
              <a:gd name="connsiteY0" fmla="*/ 1549400 h 1778000"/>
              <a:gd name="connsiteX1" fmla="*/ 1959864 w 2070608"/>
              <a:gd name="connsiteY1" fmla="*/ 254000 h 1778000"/>
              <a:gd name="connsiteX2" fmla="*/ 1219200 w 2070608"/>
              <a:gd name="connsiteY2" fmla="*/ 25400 h 1778000"/>
              <a:gd name="connsiteX3" fmla="*/ 792480 w 2070608"/>
              <a:gd name="connsiteY3" fmla="*/ 40640 h 1778000"/>
              <a:gd name="connsiteX4" fmla="*/ 131064 w 2070608"/>
              <a:gd name="connsiteY4" fmla="*/ 330200 h 1778000"/>
              <a:gd name="connsiteX5" fmla="*/ 0 w 2070608"/>
              <a:gd name="connsiteY5" fmla="*/ 863600 h 1778000"/>
              <a:gd name="connsiteX6" fmla="*/ 7620 w 2070608"/>
              <a:gd name="connsiteY6" fmla="*/ 869696 h 1778000"/>
              <a:gd name="connsiteX7" fmla="*/ 283464 w 2070608"/>
              <a:gd name="connsiteY7" fmla="*/ 1473200 h 1778000"/>
              <a:gd name="connsiteX8" fmla="*/ 1121664 w 2070608"/>
              <a:gd name="connsiteY8" fmla="*/ 1625600 h 1778000"/>
              <a:gd name="connsiteX9" fmla="*/ 1883664 w 2070608"/>
              <a:gd name="connsiteY9" fmla="*/ 1549400 h 17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70608" h="1778000">
                <a:moveTo>
                  <a:pt x="1883664" y="1549400"/>
                </a:moveTo>
                <a:cubicBezTo>
                  <a:pt x="2023364" y="1320800"/>
                  <a:pt x="2070608" y="508000"/>
                  <a:pt x="1959864" y="254000"/>
                </a:cubicBezTo>
                <a:cubicBezTo>
                  <a:pt x="1849120" y="0"/>
                  <a:pt x="1300988" y="91948"/>
                  <a:pt x="1219200" y="25400"/>
                </a:cubicBezTo>
                <a:lnTo>
                  <a:pt x="792480" y="40640"/>
                </a:lnTo>
                <a:cubicBezTo>
                  <a:pt x="528320" y="162560"/>
                  <a:pt x="274828" y="89408"/>
                  <a:pt x="131064" y="330200"/>
                </a:cubicBezTo>
                <a:cubicBezTo>
                  <a:pt x="33528" y="555752"/>
                  <a:pt x="0" y="711200"/>
                  <a:pt x="0" y="863600"/>
                </a:cubicBezTo>
                <a:lnTo>
                  <a:pt x="7620" y="869696"/>
                </a:lnTo>
                <a:cubicBezTo>
                  <a:pt x="86868" y="1051052"/>
                  <a:pt x="132588" y="1433576"/>
                  <a:pt x="283464" y="1473200"/>
                </a:cubicBezTo>
                <a:cubicBezTo>
                  <a:pt x="469138" y="1599184"/>
                  <a:pt x="854964" y="1612900"/>
                  <a:pt x="1121664" y="1625600"/>
                </a:cubicBezTo>
                <a:cubicBezTo>
                  <a:pt x="1388364" y="1638300"/>
                  <a:pt x="1743964" y="1778000"/>
                  <a:pt x="1883664" y="1549400"/>
                </a:cubicBezTo>
                <a:close/>
              </a:path>
            </a:pathLst>
          </a:cu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83" name="手繪多邊形 82"/>
          <p:cNvSpPr/>
          <p:nvPr/>
        </p:nvSpPr>
        <p:spPr>
          <a:xfrm>
            <a:off x="7158568" y="5054600"/>
            <a:ext cx="1490132" cy="1529362"/>
          </a:xfrm>
          <a:custGeom>
            <a:avLst/>
            <a:gdLst>
              <a:gd name="connsiteX0" fmla="*/ 472440 w 1798320"/>
              <a:gd name="connsiteY0" fmla="*/ 106680 h 1310640"/>
              <a:gd name="connsiteX1" fmla="*/ 91440 w 1798320"/>
              <a:gd name="connsiteY1" fmla="*/ 304800 h 1310640"/>
              <a:gd name="connsiteX2" fmla="*/ 0 w 1798320"/>
              <a:gd name="connsiteY2" fmla="*/ 609600 h 1310640"/>
              <a:gd name="connsiteX3" fmla="*/ 137160 w 1798320"/>
              <a:gd name="connsiteY3" fmla="*/ 914400 h 1310640"/>
              <a:gd name="connsiteX4" fmla="*/ 853440 w 1798320"/>
              <a:gd name="connsiteY4" fmla="*/ 1310640 h 1310640"/>
              <a:gd name="connsiteX5" fmla="*/ 1386840 w 1798320"/>
              <a:gd name="connsiteY5" fmla="*/ 1310640 h 1310640"/>
              <a:gd name="connsiteX6" fmla="*/ 1798320 w 1798320"/>
              <a:gd name="connsiteY6" fmla="*/ 0 h 1310640"/>
              <a:gd name="connsiteX7" fmla="*/ 563880 w 1798320"/>
              <a:gd name="connsiteY7" fmla="*/ 15240 h 1310640"/>
              <a:gd name="connsiteX8" fmla="*/ 472440 w 1798320"/>
              <a:gd name="connsiteY8" fmla="*/ 106680 h 1310640"/>
              <a:gd name="connsiteX0" fmla="*/ 472440 w 1661160"/>
              <a:gd name="connsiteY0" fmla="*/ 106680 h 1310640"/>
              <a:gd name="connsiteX1" fmla="*/ 91440 w 1661160"/>
              <a:gd name="connsiteY1" fmla="*/ 304800 h 1310640"/>
              <a:gd name="connsiteX2" fmla="*/ 0 w 1661160"/>
              <a:gd name="connsiteY2" fmla="*/ 609600 h 1310640"/>
              <a:gd name="connsiteX3" fmla="*/ 137160 w 1661160"/>
              <a:gd name="connsiteY3" fmla="*/ 914400 h 1310640"/>
              <a:gd name="connsiteX4" fmla="*/ 853440 w 1661160"/>
              <a:gd name="connsiteY4" fmla="*/ 1310640 h 1310640"/>
              <a:gd name="connsiteX5" fmla="*/ 1386840 w 1661160"/>
              <a:gd name="connsiteY5" fmla="*/ 1310640 h 1310640"/>
              <a:gd name="connsiteX6" fmla="*/ 1661160 w 1661160"/>
              <a:gd name="connsiteY6" fmla="*/ 0 h 1310640"/>
              <a:gd name="connsiteX7" fmla="*/ 563880 w 1661160"/>
              <a:gd name="connsiteY7" fmla="*/ 15240 h 1310640"/>
              <a:gd name="connsiteX8" fmla="*/ 472440 w 1661160"/>
              <a:gd name="connsiteY8" fmla="*/ 106680 h 1310640"/>
              <a:gd name="connsiteX0" fmla="*/ 472440 w 1661160"/>
              <a:gd name="connsiteY0" fmla="*/ 106680 h 1310640"/>
              <a:gd name="connsiteX1" fmla="*/ 91440 w 1661160"/>
              <a:gd name="connsiteY1" fmla="*/ 304800 h 1310640"/>
              <a:gd name="connsiteX2" fmla="*/ 0 w 1661160"/>
              <a:gd name="connsiteY2" fmla="*/ 609600 h 1310640"/>
              <a:gd name="connsiteX3" fmla="*/ 137160 w 1661160"/>
              <a:gd name="connsiteY3" fmla="*/ 914400 h 1310640"/>
              <a:gd name="connsiteX4" fmla="*/ 853440 w 1661160"/>
              <a:gd name="connsiteY4" fmla="*/ 1310640 h 1310640"/>
              <a:gd name="connsiteX5" fmla="*/ 1386840 w 1661160"/>
              <a:gd name="connsiteY5" fmla="*/ 1310640 h 1310640"/>
              <a:gd name="connsiteX6" fmla="*/ 1620012 w 1661160"/>
              <a:gd name="connsiteY6" fmla="*/ 201168 h 1310640"/>
              <a:gd name="connsiteX7" fmla="*/ 1661160 w 1661160"/>
              <a:gd name="connsiteY7" fmla="*/ 0 h 1310640"/>
              <a:gd name="connsiteX8" fmla="*/ 563880 w 1661160"/>
              <a:gd name="connsiteY8" fmla="*/ 15240 h 1310640"/>
              <a:gd name="connsiteX9" fmla="*/ 472440 w 1661160"/>
              <a:gd name="connsiteY9" fmla="*/ 106680 h 1310640"/>
              <a:gd name="connsiteX0" fmla="*/ 472440 w 1661160"/>
              <a:gd name="connsiteY0" fmla="*/ 106680 h 1310640"/>
              <a:gd name="connsiteX1" fmla="*/ 91440 w 1661160"/>
              <a:gd name="connsiteY1" fmla="*/ 304800 h 1310640"/>
              <a:gd name="connsiteX2" fmla="*/ 0 w 1661160"/>
              <a:gd name="connsiteY2" fmla="*/ 609600 h 1310640"/>
              <a:gd name="connsiteX3" fmla="*/ 137160 w 1661160"/>
              <a:gd name="connsiteY3" fmla="*/ 914400 h 1310640"/>
              <a:gd name="connsiteX4" fmla="*/ 853440 w 1661160"/>
              <a:gd name="connsiteY4" fmla="*/ 1310640 h 1310640"/>
              <a:gd name="connsiteX5" fmla="*/ 1386840 w 1661160"/>
              <a:gd name="connsiteY5" fmla="*/ 1310640 h 1310640"/>
              <a:gd name="connsiteX6" fmla="*/ 1661160 w 1661160"/>
              <a:gd name="connsiteY6" fmla="*/ 609600 h 1310640"/>
              <a:gd name="connsiteX7" fmla="*/ 1661160 w 1661160"/>
              <a:gd name="connsiteY7" fmla="*/ 0 h 1310640"/>
              <a:gd name="connsiteX8" fmla="*/ 563880 w 1661160"/>
              <a:gd name="connsiteY8" fmla="*/ 15240 h 1310640"/>
              <a:gd name="connsiteX9" fmla="*/ 472440 w 1661160"/>
              <a:gd name="connsiteY9" fmla="*/ 106680 h 1310640"/>
              <a:gd name="connsiteX0" fmla="*/ 472440 w 1661160"/>
              <a:gd name="connsiteY0" fmla="*/ 106680 h 1310640"/>
              <a:gd name="connsiteX1" fmla="*/ 91440 w 1661160"/>
              <a:gd name="connsiteY1" fmla="*/ 304800 h 1310640"/>
              <a:gd name="connsiteX2" fmla="*/ 0 w 1661160"/>
              <a:gd name="connsiteY2" fmla="*/ 609600 h 1310640"/>
              <a:gd name="connsiteX3" fmla="*/ 137160 w 1661160"/>
              <a:gd name="connsiteY3" fmla="*/ 914400 h 1310640"/>
              <a:gd name="connsiteX4" fmla="*/ 853440 w 1661160"/>
              <a:gd name="connsiteY4" fmla="*/ 1310640 h 1310640"/>
              <a:gd name="connsiteX5" fmla="*/ 1386840 w 1661160"/>
              <a:gd name="connsiteY5" fmla="*/ 1310640 h 1310640"/>
              <a:gd name="connsiteX6" fmla="*/ 1661160 w 1661160"/>
              <a:gd name="connsiteY6" fmla="*/ 609600 h 1310640"/>
              <a:gd name="connsiteX7" fmla="*/ 1584960 w 1661160"/>
              <a:gd name="connsiteY7" fmla="*/ 0 h 1310640"/>
              <a:gd name="connsiteX8" fmla="*/ 563880 w 1661160"/>
              <a:gd name="connsiteY8" fmla="*/ 15240 h 1310640"/>
              <a:gd name="connsiteX9" fmla="*/ 472440 w 1661160"/>
              <a:gd name="connsiteY9" fmla="*/ 106680 h 1310640"/>
              <a:gd name="connsiteX0" fmla="*/ 472440 w 1661160"/>
              <a:gd name="connsiteY0" fmla="*/ 106680 h 1310640"/>
              <a:gd name="connsiteX1" fmla="*/ 91440 w 1661160"/>
              <a:gd name="connsiteY1" fmla="*/ 304800 h 1310640"/>
              <a:gd name="connsiteX2" fmla="*/ 0 w 1661160"/>
              <a:gd name="connsiteY2" fmla="*/ 609600 h 1310640"/>
              <a:gd name="connsiteX3" fmla="*/ 137160 w 1661160"/>
              <a:gd name="connsiteY3" fmla="*/ 914400 h 1310640"/>
              <a:gd name="connsiteX4" fmla="*/ 853440 w 1661160"/>
              <a:gd name="connsiteY4" fmla="*/ 1310640 h 1310640"/>
              <a:gd name="connsiteX5" fmla="*/ 1386840 w 1661160"/>
              <a:gd name="connsiteY5" fmla="*/ 1310640 h 1310640"/>
              <a:gd name="connsiteX6" fmla="*/ 1661160 w 1661160"/>
              <a:gd name="connsiteY6" fmla="*/ 609600 h 1310640"/>
              <a:gd name="connsiteX7" fmla="*/ 1584960 w 1661160"/>
              <a:gd name="connsiteY7" fmla="*/ 0 h 1310640"/>
              <a:gd name="connsiteX8" fmla="*/ 563880 w 1661160"/>
              <a:gd name="connsiteY8" fmla="*/ 15240 h 1310640"/>
              <a:gd name="connsiteX9" fmla="*/ 472440 w 1661160"/>
              <a:gd name="connsiteY9" fmla="*/ 106680 h 1310640"/>
              <a:gd name="connsiteX0" fmla="*/ 472440 w 1661160"/>
              <a:gd name="connsiteY0" fmla="*/ 106680 h 1310640"/>
              <a:gd name="connsiteX1" fmla="*/ 91440 w 1661160"/>
              <a:gd name="connsiteY1" fmla="*/ 304800 h 1310640"/>
              <a:gd name="connsiteX2" fmla="*/ 0 w 1661160"/>
              <a:gd name="connsiteY2" fmla="*/ 609600 h 1310640"/>
              <a:gd name="connsiteX3" fmla="*/ 137160 w 1661160"/>
              <a:gd name="connsiteY3" fmla="*/ 914400 h 1310640"/>
              <a:gd name="connsiteX4" fmla="*/ 853440 w 1661160"/>
              <a:gd name="connsiteY4" fmla="*/ 1310640 h 1310640"/>
              <a:gd name="connsiteX5" fmla="*/ 1386840 w 1661160"/>
              <a:gd name="connsiteY5" fmla="*/ 1310640 h 1310640"/>
              <a:gd name="connsiteX6" fmla="*/ 1661160 w 1661160"/>
              <a:gd name="connsiteY6" fmla="*/ 228600 h 1310640"/>
              <a:gd name="connsiteX7" fmla="*/ 1584960 w 1661160"/>
              <a:gd name="connsiteY7" fmla="*/ 0 h 1310640"/>
              <a:gd name="connsiteX8" fmla="*/ 563880 w 1661160"/>
              <a:gd name="connsiteY8" fmla="*/ 15240 h 1310640"/>
              <a:gd name="connsiteX9" fmla="*/ 472440 w 1661160"/>
              <a:gd name="connsiteY9" fmla="*/ 106680 h 1310640"/>
              <a:gd name="connsiteX0" fmla="*/ 563880 w 1661160"/>
              <a:gd name="connsiteY0" fmla="*/ 15240 h 1310640"/>
              <a:gd name="connsiteX1" fmla="*/ 91440 w 1661160"/>
              <a:gd name="connsiteY1" fmla="*/ 304800 h 1310640"/>
              <a:gd name="connsiteX2" fmla="*/ 0 w 1661160"/>
              <a:gd name="connsiteY2" fmla="*/ 609600 h 1310640"/>
              <a:gd name="connsiteX3" fmla="*/ 137160 w 1661160"/>
              <a:gd name="connsiteY3" fmla="*/ 914400 h 1310640"/>
              <a:gd name="connsiteX4" fmla="*/ 853440 w 1661160"/>
              <a:gd name="connsiteY4" fmla="*/ 1310640 h 1310640"/>
              <a:gd name="connsiteX5" fmla="*/ 1386840 w 1661160"/>
              <a:gd name="connsiteY5" fmla="*/ 1310640 h 1310640"/>
              <a:gd name="connsiteX6" fmla="*/ 1661160 w 1661160"/>
              <a:gd name="connsiteY6" fmla="*/ 228600 h 1310640"/>
              <a:gd name="connsiteX7" fmla="*/ 1584960 w 1661160"/>
              <a:gd name="connsiteY7" fmla="*/ 0 h 1310640"/>
              <a:gd name="connsiteX8" fmla="*/ 563880 w 1661160"/>
              <a:gd name="connsiteY8" fmla="*/ 15240 h 1310640"/>
              <a:gd name="connsiteX0" fmla="*/ 563880 w 1661160"/>
              <a:gd name="connsiteY0" fmla="*/ 64516 h 1359916"/>
              <a:gd name="connsiteX1" fmla="*/ 91440 w 1661160"/>
              <a:gd name="connsiteY1" fmla="*/ 354076 h 1359916"/>
              <a:gd name="connsiteX2" fmla="*/ 0 w 1661160"/>
              <a:gd name="connsiteY2" fmla="*/ 658876 h 1359916"/>
              <a:gd name="connsiteX3" fmla="*/ 137160 w 1661160"/>
              <a:gd name="connsiteY3" fmla="*/ 963676 h 1359916"/>
              <a:gd name="connsiteX4" fmla="*/ 853440 w 1661160"/>
              <a:gd name="connsiteY4" fmla="*/ 1359916 h 1359916"/>
              <a:gd name="connsiteX5" fmla="*/ 1386840 w 1661160"/>
              <a:gd name="connsiteY5" fmla="*/ 1359916 h 1359916"/>
              <a:gd name="connsiteX6" fmla="*/ 1661160 w 1661160"/>
              <a:gd name="connsiteY6" fmla="*/ 277876 h 1359916"/>
              <a:gd name="connsiteX7" fmla="*/ 1584960 w 1661160"/>
              <a:gd name="connsiteY7" fmla="*/ 49276 h 1359916"/>
              <a:gd name="connsiteX8" fmla="*/ 563880 w 1661160"/>
              <a:gd name="connsiteY8" fmla="*/ 64516 h 1359916"/>
              <a:gd name="connsiteX0" fmla="*/ 563880 w 1661160"/>
              <a:gd name="connsiteY0" fmla="*/ 83312 h 1378712"/>
              <a:gd name="connsiteX1" fmla="*/ 91440 w 1661160"/>
              <a:gd name="connsiteY1" fmla="*/ 372872 h 1378712"/>
              <a:gd name="connsiteX2" fmla="*/ 0 w 1661160"/>
              <a:gd name="connsiteY2" fmla="*/ 677672 h 1378712"/>
              <a:gd name="connsiteX3" fmla="*/ 137160 w 1661160"/>
              <a:gd name="connsiteY3" fmla="*/ 982472 h 1378712"/>
              <a:gd name="connsiteX4" fmla="*/ 853440 w 1661160"/>
              <a:gd name="connsiteY4" fmla="*/ 1378712 h 1378712"/>
              <a:gd name="connsiteX5" fmla="*/ 1386840 w 1661160"/>
              <a:gd name="connsiteY5" fmla="*/ 1378712 h 1378712"/>
              <a:gd name="connsiteX6" fmla="*/ 1661160 w 1661160"/>
              <a:gd name="connsiteY6" fmla="*/ 296672 h 1378712"/>
              <a:gd name="connsiteX7" fmla="*/ 1584960 w 1661160"/>
              <a:gd name="connsiteY7" fmla="*/ 68072 h 1378712"/>
              <a:gd name="connsiteX8" fmla="*/ 563880 w 1661160"/>
              <a:gd name="connsiteY8" fmla="*/ 83312 h 1378712"/>
              <a:gd name="connsiteX0" fmla="*/ 563880 w 1727708"/>
              <a:gd name="connsiteY0" fmla="*/ 83312 h 1378712"/>
              <a:gd name="connsiteX1" fmla="*/ 91440 w 1727708"/>
              <a:gd name="connsiteY1" fmla="*/ 372872 h 1378712"/>
              <a:gd name="connsiteX2" fmla="*/ 0 w 1727708"/>
              <a:gd name="connsiteY2" fmla="*/ 677672 h 1378712"/>
              <a:gd name="connsiteX3" fmla="*/ 137160 w 1727708"/>
              <a:gd name="connsiteY3" fmla="*/ 982472 h 1378712"/>
              <a:gd name="connsiteX4" fmla="*/ 853440 w 1727708"/>
              <a:gd name="connsiteY4" fmla="*/ 1378712 h 1378712"/>
              <a:gd name="connsiteX5" fmla="*/ 1386840 w 1727708"/>
              <a:gd name="connsiteY5" fmla="*/ 1378712 h 1378712"/>
              <a:gd name="connsiteX6" fmla="*/ 1661160 w 1727708"/>
              <a:gd name="connsiteY6" fmla="*/ 296672 h 1378712"/>
              <a:gd name="connsiteX7" fmla="*/ 1584960 w 1727708"/>
              <a:gd name="connsiteY7" fmla="*/ 68072 h 1378712"/>
              <a:gd name="connsiteX8" fmla="*/ 563880 w 1727708"/>
              <a:gd name="connsiteY8" fmla="*/ 83312 h 1378712"/>
              <a:gd name="connsiteX0" fmla="*/ 563880 w 1584960"/>
              <a:gd name="connsiteY0" fmla="*/ 83312 h 1378712"/>
              <a:gd name="connsiteX1" fmla="*/ 91440 w 1584960"/>
              <a:gd name="connsiteY1" fmla="*/ 372872 h 1378712"/>
              <a:gd name="connsiteX2" fmla="*/ 0 w 1584960"/>
              <a:gd name="connsiteY2" fmla="*/ 677672 h 1378712"/>
              <a:gd name="connsiteX3" fmla="*/ 137160 w 1584960"/>
              <a:gd name="connsiteY3" fmla="*/ 982472 h 1378712"/>
              <a:gd name="connsiteX4" fmla="*/ 853440 w 1584960"/>
              <a:gd name="connsiteY4" fmla="*/ 1378712 h 1378712"/>
              <a:gd name="connsiteX5" fmla="*/ 1386840 w 1584960"/>
              <a:gd name="connsiteY5" fmla="*/ 1378712 h 1378712"/>
              <a:gd name="connsiteX6" fmla="*/ 1584960 w 1584960"/>
              <a:gd name="connsiteY6" fmla="*/ 68072 h 1378712"/>
              <a:gd name="connsiteX7" fmla="*/ 563880 w 1584960"/>
              <a:gd name="connsiteY7" fmla="*/ 83312 h 1378712"/>
              <a:gd name="connsiteX0" fmla="*/ 563880 w 1781048"/>
              <a:gd name="connsiteY0" fmla="*/ 83312 h 1378712"/>
              <a:gd name="connsiteX1" fmla="*/ 91440 w 1781048"/>
              <a:gd name="connsiteY1" fmla="*/ 372872 h 1378712"/>
              <a:gd name="connsiteX2" fmla="*/ 0 w 1781048"/>
              <a:gd name="connsiteY2" fmla="*/ 677672 h 1378712"/>
              <a:gd name="connsiteX3" fmla="*/ 137160 w 1781048"/>
              <a:gd name="connsiteY3" fmla="*/ 982472 h 1378712"/>
              <a:gd name="connsiteX4" fmla="*/ 853440 w 1781048"/>
              <a:gd name="connsiteY4" fmla="*/ 1378712 h 1378712"/>
              <a:gd name="connsiteX5" fmla="*/ 1386840 w 1781048"/>
              <a:gd name="connsiteY5" fmla="*/ 1378712 h 1378712"/>
              <a:gd name="connsiteX6" fmla="*/ 1584960 w 1781048"/>
              <a:gd name="connsiteY6" fmla="*/ 68072 h 1378712"/>
              <a:gd name="connsiteX7" fmla="*/ 563880 w 1781048"/>
              <a:gd name="connsiteY7" fmla="*/ 83312 h 1378712"/>
              <a:gd name="connsiteX0" fmla="*/ 563880 w 1781048"/>
              <a:gd name="connsiteY0" fmla="*/ 130556 h 1425956"/>
              <a:gd name="connsiteX1" fmla="*/ 91440 w 1781048"/>
              <a:gd name="connsiteY1" fmla="*/ 420116 h 1425956"/>
              <a:gd name="connsiteX2" fmla="*/ 0 w 1781048"/>
              <a:gd name="connsiteY2" fmla="*/ 724916 h 1425956"/>
              <a:gd name="connsiteX3" fmla="*/ 137160 w 1781048"/>
              <a:gd name="connsiteY3" fmla="*/ 1029716 h 1425956"/>
              <a:gd name="connsiteX4" fmla="*/ 853440 w 1781048"/>
              <a:gd name="connsiteY4" fmla="*/ 1425956 h 1425956"/>
              <a:gd name="connsiteX5" fmla="*/ 1386840 w 1781048"/>
              <a:gd name="connsiteY5" fmla="*/ 1425956 h 1425956"/>
              <a:gd name="connsiteX6" fmla="*/ 1584960 w 1781048"/>
              <a:gd name="connsiteY6" fmla="*/ 115316 h 1425956"/>
              <a:gd name="connsiteX7" fmla="*/ 563880 w 1781048"/>
              <a:gd name="connsiteY7" fmla="*/ 130556 h 1425956"/>
              <a:gd name="connsiteX0" fmla="*/ 563880 w 1781048"/>
              <a:gd name="connsiteY0" fmla="*/ 130556 h 1425956"/>
              <a:gd name="connsiteX1" fmla="*/ 91440 w 1781048"/>
              <a:gd name="connsiteY1" fmla="*/ 420116 h 1425956"/>
              <a:gd name="connsiteX2" fmla="*/ 0 w 1781048"/>
              <a:gd name="connsiteY2" fmla="*/ 724916 h 1425956"/>
              <a:gd name="connsiteX3" fmla="*/ 137160 w 1781048"/>
              <a:gd name="connsiteY3" fmla="*/ 1029716 h 1425956"/>
              <a:gd name="connsiteX4" fmla="*/ 853440 w 1781048"/>
              <a:gd name="connsiteY4" fmla="*/ 1425956 h 1425956"/>
              <a:gd name="connsiteX5" fmla="*/ 1386840 w 1781048"/>
              <a:gd name="connsiteY5" fmla="*/ 1425956 h 1425956"/>
              <a:gd name="connsiteX6" fmla="*/ 1584960 w 1781048"/>
              <a:gd name="connsiteY6" fmla="*/ 115316 h 1425956"/>
              <a:gd name="connsiteX7" fmla="*/ 563880 w 1781048"/>
              <a:gd name="connsiteY7" fmla="*/ 130556 h 1425956"/>
              <a:gd name="connsiteX0" fmla="*/ 563880 w 1781048"/>
              <a:gd name="connsiteY0" fmla="*/ 130556 h 1425956"/>
              <a:gd name="connsiteX1" fmla="*/ 91440 w 1781048"/>
              <a:gd name="connsiteY1" fmla="*/ 420116 h 1425956"/>
              <a:gd name="connsiteX2" fmla="*/ 0 w 1781048"/>
              <a:gd name="connsiteY2" fmla="*/ 724916 h 1425956"/>
              <a:gd name="connsiteX3" fmla="*/ 137160 w 1781048"/>
              <a:gd name="connsiteY3" fmla="*/ 1029716 h 1425956"/>
              <a:gd name="connsiteX4" fmla="*/ 853440 w 1781048"/>
              <a:gd name="connsiteY4" fmla="*/ 1425956 h 1425956"/>
              <a:gd name="connsiteX5" fmla="*/ 1356360 w 1781048"/>
              <a:gd name="connsiteY5" fmla="*/ 1334516 h 1425956"/>
              <a:gd name="connsiteX6" fmla="*/ 1584960 w 1781048"/>
              <a:gd name="connsiteY6" fmla="*/ 115316 h 1425956"/>
              <a:gd name="connsiteX7" fmla="*/ 563880 w 1781048"/>
              <a:gd name="connsiteY7" fmla="*/ 130556 h 1425956"/>
              <a:gd name="connsiteX0" fmla="*/ 563880 w 1781048"/>
              <a:gd name="connsiteY0" fmla="*/ 130556 h 1503680"/>
              <a:gd name="connsiteX1" fmla="*/ 91440 w 1781048"/>
              <a:gd name="connsiteY1" fmla="*/ 420116 h 1503680"/>
              <a:gd name="connsiteX2" fmla="*/ 0 w 1781048"/>
              <a:gd name="connsiteY2" fmla="*/ 724916 h 1503680"/>
              <a:gd name="connsiteX3" fmla="*/ 137160 w 1781048"/>
              <a:gd name="connsiteY3" fmla="*/ 1029716 h 1503680"/>
              <a:gd name="connsiteX4" fmla="*/ 853440 w 1781048"/>
              <a:gd name="connsiteY4" fmla="*/ 1425956 h 1503680"/>
              <a:gd name="connsiteX5" fmla="*/ 1356360 w 1781048"/>
              <a:gd name="connsiteY5" fmla="*/ 1334516 h 1503680"/>
              <a:gd name="connsiteX6" fmla="*/ 1584960 w 1781048"/>
              <a:gd name="connsiteY6" fmla="*/ 115316 h 1503680"/>
              <a:gd name="connsiteX7" fmla="*/ 563880 w 1781048"/>
              <a:gd name="connsiteY7" fmla="*/ 130556 h 1503680"/>
              <a:gd name="connsiteX0" fmla="*/ 563880 w 1781048"/>
              <a:gd name="connsiteY0" fmla="*/ 130556 h 1503680"/>
              <a:gd name="connsiteX1" fmla="*/ 91440 w 1781048"/>
              <a:gd name="connsiteY1" fmla="*/ 420116 h 1503680"/>
              <a:gd name="connsiteX2" fmla="*/ 0 w 1781048"/>
              <a:gd name="connsiteY2" fmla="*/ 724916 h 1503680"/>
              <a:gd name="connsiteX3" fmla="*/ 137160 w 1781048"/>
              <a:gd name="connsiteY3" fmla="*/ 1029716 h 1503680"/>
              <a:gd name="connsiteX4" fmla="*/ 853440 w 1781048"/>
              <a:gd name="connsiteY4" fmla="*/ 1425956 h 1503680"/>
              <a:gd name="connsiteX5" fmla="*/ 1356360 w 1781048"/>
              <a:gd name="connsiteY5" fmla="*/ 1334516 h 1503680"/>
              <a:gd name="connsiteX6" fmla="*/ 1584960 w 1781048"/>
              <a:gd name="connsiteY6" fmla="*/ 115316 h 1503680"/>
              <a:gd name="connsiteX7" fmla="*/ 563880 w 1781048"/>
              <a:gd name="connsiteY7" fmla="*/ 130556 h 1503680"/>
              <a:gd name="connsiteX0" fmla="*/ 563880 w 1781048"/>
              <a:gd name="connsiteY0" fmla="*/ 130556 h 1503680"/>
              <a:gd name="connsiteX1" fmla="*/ 91440 w 1781048"/>
              <a:gd name="connsiteY1" fmla="*/ 420116 h 1503680"/>
              <a:gd name="connsiteX2" fmla="*/ 0 w 1781048"/>
              <a:gd name="connsiteY2" fmla="*/ 724916 h 1503680"/>
              <a:gd name="connsiteX3" fmla="*/ 137160 w 1781048"/>
              <a:gd name="connsiteY3" fmla="*/ 1029716 h 1503680"/>
              <a:gd name="connsiteX4" fmla="*/ 853440 w 1781048"/>
              <a:gd name="connsiteY4" fmla="*/ 1425956 h 1503680"/>
              <a:gd name="connsiteX5" fmla="*/ 1356360 w 1781048"/>
              <a:gd name="connsiteY5" fmla="*/ 1334516 h 1503680"/>
              <a:gd name="connsiteX6" fmla="*/ 1584960 w 1781048"/>
              <a:gd name="connsiteY6" fmla="*/ 115316 h 1503680"/>
              <a:gd name="connsiteX7" fmla="*/ 563880 w 1781048"/>
              <a:gd name="connsiteY7" fmla="*/ 130556 h 1503680"/>
              <a:gd name="connsiteX0" fmla="*/ 563880 w 1781048"/>
              <a:gd name="connsiteY0" fmla="*/ 130556 h 1503680"/>
              <a:gd name="connsiteX1" fmla="*/ 91440 w 1781048"/>
              <a:gd name="connsiteY1" fmla="*/ 420116 h 1503680"/>
              <a:gd name="connsiteX2" fmla="*/ 0 w 1781048"/>
              <a:gd name="connsiteY2" fmla="*/ 724916 h 1503680"/>
              <a:gd name="connsiteX3" fmla="*/ 137160 w 1781048"/>
              <a:gd name="connsiteY3" fmla="*/ 1029716 h 1503680"/>
              <a:gd name="connsiteX4" fmla="*/ 853440 w 1781048"/>
              <a:gd name="connsiteY4" fmla="*/ 1425956 h 1503680"/>
              <a:gd name="connsiteX5" fmla="*/ 1356360 w 1781048"/>
              <a:gd name="connsiteY5" fmla="*/ 1334516 h 1503680"/>
              <a:gd name="connsiteX6" fmla="*/ 1584960 w 1781048"/>
              <a:gd name="connsiteY6" fmla="*/ 115316 h 1503680"/>
              <a:gd name="connsiteX7" fmla="*/ 563880 w 1781048"/>
              <a:gd name="connsiteY7" fmla="*/ 130556 h 1503680"/>
              <a:gd name="connsiteX0" fmla="*/ 563880 w 1781048"/>
              <a:gd name="connsiteY0" fmla="*/ 130556 h 1503680"/>
              <a:gd name="connsiteX1" fmla="*/ 91440 w 1781048"/>
              <a:gd name="connsiteY1" fmla="*/ 420116 h 1503680"/>
              <a:gd name="connsiteX2" fmla="*/ 0 w 1781048"/>
              <a:gd name="connsiteY2" fmla="*/ 724916 h 1503680"/>
              <a:gd name="connsiteX3" fmla="*/ 137160 w 1781048"/>
              <a:gd name="connsiteY3" fmla="*/ 1029716 h 1503680"/>
              <a:gd name="connsiteX4" fmla="*/ 853440 w 1781048"/>
              <a:gd name="connsiteY4" fmla="*/ 1425956 h 1503680"/>
              <a:gd name="connsiteX5" fmla="*/ 1356360 w 1781048"/>
              <a:gd name="connsiteY5" fmla="*/ 1334516 h 1503680"/>
              <a:gd name="connsiteX6" fmla="*/ 1584960 w 1781048"/>
              <a:gd name="connsiteY6" fmla="*/ 115316 h 1503680"/>
              <a:gd name="connsiteX7" fmla="*/ 563880 w 1781048"/>
              <a:gd name="connsiteY7" fmla="*/ 130556 h 1503680"/>
              <a:gd name="connsiteX0" fmla="*/ 600456 w 1817624"/>
              <a:gd name="connsiteY0" fmla="*/ 130556 h 1503680"/>
              <a:gd name="connsiteX1" fmla="*/ 128016 w 1817624"/>
              <a:gd name="connsiteY1" fmla="*/ 420116 h 1503680"/>
              <a:gd name="connsiteX2" fmla="*/ 36576 w 1817624"/>
              <a:gd name="connsiteY2" fmla="*/ 724916 h 1503680"/>
              <a:gd name="connsiteX3" fmla="*/ 173736 w 1817624"/>
              <a:gd name="connsiteY3" fmla="*/ 1029716 h 1503680"/>
              <a:gd name="connsiteX4" fmla="*/ 890016 w 1817624"/>
              <a:gd name="connsiteY4" fmla="*/ 1425956 h 1503680"/>
              <a:gd name="connsiteX5" fmla="*/ 1392936 w 1817624"/>
              <a:gd name="connsiteY5" fmla="*/ 1334516 h 1503680"/>
              <a:gd name="connsiteX6" fmla="*/ 1621536 w 1817624"/>
              <a:gd name="connsiteY6" fmla="*/ 115316 h 1503680"/>
              <a:gd name="connsiteX7" fmla="*/ 600456 w 1817624"/>
              <a:gd name="connsiteY7" fmla="*/ 130556 h 1503680"/>
              <a:gd name="connsiteX0" fmla="*/ 601980 w 1819148"/>
              <a:gd name="connsiteY0" fmla="*/ 130556 h 1503680"/>
              <a:gd name="connsiteX1" fmla="*/ 129540 w 1819148"/>
              <a:gd name="connsiteY1" fmla="*/ 420116 h 1503680"/>
              <a:gd name="connsiteX2" fmla="*/ 38100 w 1819148"/>
              <a:gd name="connsiteY2" fmla="*/ 724916 h 1503680"/>
              <a:gd name="connsiteX3" fmla="*/ 175260 w 1819148"/>
              <a:gd name="connsiteY3" fmla="*/ 1029716 h 1503680"/>
              <a:gd name="connsiteX4" fmla="*/ 891540 w 1819148"/>
              <a:gd name="connsiteY4" fmla="*/ 1425956 h 1503680"/>
              <a:gd name="connsiteX5" fmla="*/ 1394460 w 1819148"/>
              <a:gd name="connsiteY5" fmla="*/ 1334516 h 1503680"/>
              <a:gd name="connsiteX6" fmla="*/ 1623060 w 1819148"/>
              <a:gd name="connsiteY6" fmla="*/ 115316 h 1503680"/>
              <a:gd name="connsiteX7" fmla="*/ 601980 w 1819148"/>
              <a:gd name="connsiteY7" fmla="*/ 130556 h 1503680"/>
              <a:gd name="connsiteX0" fmla="*/ 601980 w 1819148"/>
              <a:gd name="connsiteY0" fmla="*/ 130556 h 1503680"/>
              <a:gd name="connsiteX1" fmla="*/ 129540 w 1819148"/>
              <a:gd name="connsiteY1" fmla="*/ 420116 h 1503680"/>
              <a:gd name="connsiteX2" fmla="*/ 38100 w 1819148"/>
              <a:gd name="connsiteY2" fmla="*/ 724916 h 1503680"/>
              <a:gd name="connsiteX3" fmla="*/ 175260 w 1819148"/>
              <a:gd name="connsiteY3" fmla="*/ 1029716 h 1503680"/>
              <a:gd name="connsiteX4" fmla="*/ 891540 w 1819148"/>
              <a:gd name="connsiteY4" fmla="*/ 1425956 h 1503680"/>
              <a:gd name="connsiteX5" fmla="*/ 1394460 w 1819148"/>
              <a:gd name="connsiteY5" fmla="*/ 1334516 h 1503680"/>
              <a:gd name="connsiteX6" fmla="*/ 1623060 w 1819148"/>
              <a:gd name="connsiteY6" fmla="*/ 115316 h 1503680"/>
              <a:gd name="connsiteX7" fmla="*/ 601980 w 1819148"/>
              <a:gd name="connsiteY7" fmla="*/ 130556 h 1503680"/>
              <a:gd name="connsiteX0" fmla="*/ 601980 w 1819148"/>
              <a:gd name="connsiteY0" fmla="*/ 130556 h 1503680"/>
              <a:gd name="connsiteX1" fmla="*/ 129540 w 1819148"/>
              <a:gd name="connsiteY1" fmla="*/ 420116 h 1503680"/>
              <a:gd name="connsiteX2" fmla="*/ 38100 w 1819148"/>
              <a:gd name="connsiteY2" fmla="*/ 724916 h 1503680"/>
              <a:gd name="connsiteX3" fmla="*/ 175260 w 1819148"/>
              <a:gd name="connsiteY3" fmla="*/ 1029716 h 1503680"/>
              <a:gd name="connsiteX4" fmla="*/ 891540 w 1819148"/>
              <a:gd name="connsiteY4" fmla="*/ 1425956 h 1503680"/>
              <a:gd name="connsiteX5" fmla="*/ 1394460 w 1819148"/>
              <a:gd name="connsiteY5" fmla="*/ 1334516 h 1503680"/>
              <a:gd name="connsiteX6" fmla="*/ 1623060 w 1819148"/>
              <a:gd name="connsiteY6" fmla="*/ 115316 h 1503680"/>
              <a:gd name="connsiteX7" fmla="*/ 601980 w 1819148"/>
              <a:gd name="connsiteY7" fmla="*/ 130556 h 1503680"/>
              <a:gd name="connsiteX0" fmla="*/ 601980 w 1819148"/>
              <a:gd name="connsiteY0" fmla="*/ 130556 h 1503680"/>
              <a:gd name="connsiteX1" fmla="*/ 129540 w 1819148"/>
              <a:gd name="connsiteY1" fmla="*/ 420116 h 1503680"/>
              <a:gd name="connsiteX2" fmla="*/ 38100 w 1819148"/>
              <a:gd name="connsiteY2" fmla="*/ 724916 h 1503680"/>
              <a:gd name="connsiteX3" fmla="*/ 175260 w 1819148"/>
              <a:gd name="connsiteY3" fmla="*/ 1029716 h 1503680"/>
              <a:gd name="connsiteX4" fmla="*/ 891540 w 1819148"/>
              <a:gd name="connsiteY4" fmla="*/ 1425956 h 1503680"/>
              <a:gd name="connsiteX5" fmla="*/ 1394460 w 1819148"/>
              <a:gd name="connsiteY5" fmla="*/ 1334516 h 1503680"/>
              <a:gd name="connsiteX6" fmla="*/ 1623060 w 1819148"/>
              <a:gd name="connsiteY6" fmla="*/ 115316 h 1503680"/>
              <a:gd name="connsiteX7" fmla="*/ 601980 w 1819148"/>
              <a:gd name="connsiteY7" fmla="*/ 130556 h 1503680"/>
              <a:gd name="connsiteX0" fmla="*/ 601980 w 1670812"/>
              <a:gd name="connsiteY0" fmla="*/ 64516 h 1437640"/>
              <a:gd name="connsiteX1" fmla="*/ 129540 w 1670812"/>
              <a:gd name="connsiteY1" fmla="*/ 354076 h 1437640"/>
              <a:gd name="connsiteX2" fmla="*/ 38100 w 1670812"/>
              <a:gd name="connsiteY2" fmla="*/ 658876 h 1437640"/>
              <a:gd name="connsiteX3" fmla="*/ 175260 w 1670812"/>
              <a:gd name="connsiteY3" fmla="*/ 963676 h 1437640"/>
              <a:gd name="connsiteX4" fmla="*/ 891540 w 1670812"/>
              <a:gd name="connsiteY4" fmla="*/ 1359916 h 1437640"/>
              <a:gd name="connsiteX5" fmla="*/ 1394460 w 1670812"/>
              <a:gd name="connsiteY5" fmla="*/ 1268476 h 1437640"/>
              <a:gd name="connsiteX6" fmla="*/ 1438148 w 1670812"/>
              <a:gd name="connsiteY6" fmla="*/ 238760 h 1437640"/>
              <a:gd name="connsiteX7" fmla="*/ 601980 w 1670812"/>
              <a:gd name="connsiteY7" fmla="*/ 64516 h 1437640"/>
              <a:gd name="connsiteX0" fmla="*/ 599948 w 1670812"/>
              <a:gd name="connsiteY0" fmla="*/ 64516 h 1568196"/>
              <a:gd name="connsiteX1" fmla="*/ 129540 w 1670812"/>
              <a:gd name="connsiteY1" fmla="*/ 484632 h 1568196"/>
              <a:gd name="connsiteX2" fmla="*/ 38100 w 1670812"/>
              <a:gd name="connsiteY2" fmla="*/ 789432 h 1568196"/>
              <a:gd name="connsiteX3" fmla="*/ 175260 w 1670812"/>
              <a:gd name="connsiteY3" fmla="*/ 1094232 h 1568196"/>
              <a:gd name="connsiteX4" fmla="*/ 891540 w 1670812"/>
              <a:gd name="connsiteY4" fmla="*/ 1490472 h 1568196"/>
              <a:gd name="connsiteX5" fmla="*/ 1394460 w 1670812"/>
              <a:gd name="connsiteY5" fmla="*/ 1399032 h 1568196"/>
              <a:gd name="connsiteX6" fmla="*/ 1438148 w 1670812"/>
              <a:gd name="connsiteY6" fmla="*/ 369316 h 1568196"/>
              <a:gd name="connsiteX7" fmla="*/ 599948 w 1670812"/>
              <a:gd name="connsiteY7" fmla="*/ 64516 h 1568196"/>
              <a:gd name="connsiteX0" fmla="*/ 537464 w 1608328"/>
              <a:gd name="connsiteY0" fmla="*/ 64516 h 1568196"/>
              <a:gd name="connsiteX1" fmla="*/ 67056 w 1608328"/>
              <a:gd name="connsiteY1" fmla="*/ 484632 h 1568196"/>
              <a:gd name="connsiteX2" fmla="*/ 80264 w 1608328"/>
              <a:gd name="connsiteY2" fmla="*/ 826516 h 1568196"/>
              <a:gd name="connsiteX3" fmla="*/ 112776 w 1608328"/>
              <a:gd name="connsiteY3" fmla="*/ 1094232 h 1568196"/>
              <a:gd name="connsiteX4" fmla="*/ 829056 w 1608328"/>
              <a:gd name="connsiteY4" fmla="*/ 1490472 h 1568196"/>
              <a:gd name="connsiteX5" fmla="*/ 1331976 w 1608328"/>
              <a:gd name="connsiteY5" fmla="*/ 1399032 h 1568196"/>
              <a:gd name="connsiteX6" fmla="*/ 1375664 w 1608328"/>
              <a:gd name="connsiteY6" fmla="*/ 369316 h 1568196"/>
              <a:gd name="connsiteX7" fmla="*/ 537464 w 1608328"/>
              <a:gd name="connsiteY7" fmla="*/ 64516 h 1568196"/>
              <a:gd name="connsiteX0" fmla="*/ 537464 w 1571752"/>
              <a:gd name="connsiteY0" fmla="*/ 64516 h 1559052"/>
              <a:gd name="connsiteX1" fmla="*/ 67056 w 1571752"/>
              <a:gd name="connsiteY1" fmla="*/ 484632 h 1559052"/>
              <a:gd name="connsiteX2" fmla="*/ 80264 w 1571752"/>
              <a:gd name="connsiteY2" fmla="*/ 826516 h 1559052"/>
              <a:gd name="connsiteX3" fmla="*/ 112776 w 1571752"/>
              <a:gd name="connsiteY3" fmla="*/ 1094232 h 1559052"/>
              <a:gd name="connsiteX4" fmla="*/ 829056 w 1571752"/>
              <a:gd name="connsiteY4" fmla="*/ 1490472 h 1559052"/>
              <a:gd name="connsiteX5" fmla="*/ 1147064 w 1571752"/>
              <a:gd name="connsiteY5" fmla="*/ 1359916 h 1559052"/>
              <a:gd name="connsiteX6" fmla="*/ 1375664 w 1571752"/>
              <a:gd name="connsiteY6" fmla="*/ 369316 h 1559052"/>
              <a:gd name="connsiteX7" fmla="*/ 537464 w 1571752"/>
              <a:gd name="connsiteY7" fmla="*/ 64516 h 1559052"/>
              <a:gd name="connsiteX0" fmla="*/ 537464 w 1571752"/>
              <a:gd name="connsiteY0" fmla="*/ 64516 h 1559052"/>
              <a:gd name="connsiteX1" fmla="*/ 67056 w 1571752"/>
              <a:gd name="connsiteY1" fmla="*/ 484632 h 1559052"/>
              <a:gd name="connsiteX2" fmla="*/ 80264 w 1571752"/>
              <a:gd name="connsiteY2" fmla="*/ 826516 h 1559052"/>
              <a:gd name="connsiteX3" fmla="*/ 112776 w 1571752"/>
              <a:gd name="connsiteY3" fmla="*/ 1094232 h 1559052"/>
              <a:gd name="connsiteX4" fmla="*/ 829056 w 1571752"/>
              <a:gd name="connsiteY4" fmla="*/ 1490472 h 1559052"/>
              <a:gd name="connsiteX5" fmla="*/ 1223264 w 1571752"/>
              <a:gd name="connsiteY5" fmla="*/ 1359916 h 1559052"/>
              <a:gd name="connsiteX6" fmla="*/ 1375664 w 1571752"/>
              <a:gd name="connsiteY6" fmla="*/ 369316 h 1559052"/>
              <a:gd name="connsiteX7" fmla="*/ 537464 w 1571752"/>
              <a:gd name="connsiteY7" fmla="*/ 64516 h 1559052"/>
              <a:gd name="connsiteX0" fmla="*/ 537464 w 1571752"/>
              <a:gd name="connsiteY0" fmla="*/ 64516 h 1529080"/>
              <a:gd name="connsiteX1" fmla="*/ 67056 w 1571752"/>
              <a:gd name="connsiteY1" fmla="*/ 484632 h 1529080"/>
              <a:gd name="connsiteX2" fmla="*/ 80264 w 1571752"/>
              <a:gd name="connsiteY2" fmla="*/ 826516 h 1529080"/>
              <a:gd name="connsiteX3" fmla="*/ 112776 w 1571752"/>
              <a:gd name="connsiteY3" fmla="*/ 1094232 h 1529080"/>
              <a:gd name="connsiteX4" fmla="*/ 537464 w 1571752"/>
              <a:gd name="connsiteY4" fmla="*/ 1436116 h 1529080"/>
              <a:gd name="connsiteX5" fmla="*/ 1223264 w 1571752"/>
              <a:gd name="connsiteY5" fmla="*/ 1359916 h 1529080"/>
              <a:gd name="connsiteX6" fmla="*/ 1375664 w 1571752"/>
              <a:gd name="connsiteY6" fmla="*/ 369316 h 1529080"/>
              <a:gd name="connsiteX7" fmla="*/ 537464 w 1571752"/>
              <a:gd name="connsiteY7" fmla="*/ 64516 h 1529080"/>
              <a:gd name="connsiteX0" fmla="*/ 541189 w 1575477"/>
              <a:gd name="connsiteY0" fmla="*/ 64516 h 1529080"/>
              <a:gd name="connsiteX1" fmla="*/ 70781 w 1575477"/>
              <a:gd name="connsiteY1" fmla="*/ 484632 h 1529080"/>
              <a:gd name="connsiteX2" fmla="*/ 116501 w 1575477"/>
              <a:gd name="connsiteY2" fmla="*/ 1094232 h 1529080"/>
              <a:gd name="connsiteX3" fmla="*/ 541189 w 1575477"/>
              <a:gd name="connsiteY3" fmla="*/ 1436116 h 1529080"/>
              <a:gd name="connsiteX4" fmla="*/ 1226989 w 1575477"/>
              <a:gd name="connsiteY4" fmla="*/ 1359916 h 1529080"/>
              <a:gd name="connsiteX5" fmla="*/ 1379389 w 1575477"/>
              <a:gd name="connsiteY5" fmla="*/ 369316 h 1529080"/>
              <a:gd name="connsiteX6" fmla="*/ 541189 w 1575477"/>
              <a:gd name="connsiteY6" fmla="*/ 64516 h 1529080"/>
              <a:gd name="connsiteX0" fmla="*/ 503089 w 1537377"/>
              <a:gd name="connsiteY0" fmla="*/ 64516 h 1529080"/>
              <a:gd name="connsiteX1" fmla="*/ 122090 w 1537377"/>
              <a:gd name="connsiteY1" fmla="*/ 445516 h 1529080"/>
              <a:gd name="connsiteX2" fmla="*/ 78401 w 1537377"/>
              <a:gd name="connsiteY2" fmla="*/ 1094232 h 1529080"/>
              <a:gd name="connsiteX3" fmla="*/ 503089 w 1537377"/>
              <a:gd name="connsiteY3" fmla="*/ 1436116 h 1529080"/>
              <a:gd name="connsiteX4" fmla="*/ 1188889 w 1537377"/>
              <a:gd name="connsiteY4" fmla="*/ 1359916 h 1529080"/>
              <a:gd name="connsiteX5" fmla="*/ 1341289 w 1537377"/>
              <a:gd name="connsiteY5" fmla="*/ 369316 h 1529080"/>
              <a:gd name="connsiteX6" fmla="*/ 503089 w 1537377"/>
              <a:gd name="connsiteY6" fmla="*/ 64516 h 1529080"/>
              <a:gd name="connsiteX0" fmla="*/ 503089 w 1537377"/>
              <a:gd name="connsiteY0" fmla="*/ 64516 h 1580896"/>
              <a:gd name="connsiteX1" fmla="*/ 122090 w 1537377"/>
              <a:gd name="connsiteY1" fmla="*/ 445516 h 1580896"/>
              <a:gd name="connsiteX2" fmla="*/ 78401 w 1537377"/>
              <a:gd name="connsiteY2" fmla="*/ 1094232 h 1580896"/>
              <a:gd name="connsiteX3" fmla="*/ 503090 w 1537377"/>
              <a:gd name="connsiteY3" fmla="*/ 1512316 h 1580896"/>
              <a:gd name="connsiteX4" fmla="*/ 1188889 w 1537377"/>
              <a:gd name="connsiteY4" fmla="*/ 1359916 h 1580896"/>
              <a:gd name="connsiteX5" fmla="*/ 1341289 w 1537377"/>
              <a:gd name="connsiteY5" fmla="*/ 369316 h 1580896"/>
              <a:gd name="connsiteX6" fmla="*/ 503089 w 1537377"/>
              <a:gd name="connsiteY6" fmla="*/ 64516 h 1580896"/>
              <a:gd name="connsiteX0" fmla="*/ 503089 w 1537377"/>
              <a:gd name="connsiteY0" fmla="*/ 64516 h 1529362"/>
              <a:gd name="connsiteX1" fmla="*/ 122090 w 1537377"/>
              <a:gd name="connsiteY1" fmla="*/ 445516 h 1529362"/>
              <a:gd name="connsiteX2" fmla="*/ 78401 w 1537377"/>
              <a:gd name="connsiteY2" fmla="*/ 1094232 h 1529362"/>
              <a:gd name="connsiteX3" fmla="*/ 503090 w 1537377"/>
              <a:gd name="connsiteY3" fmla="*/ 1512316 h 1529362"/>
              <a:gd name="connsiteX4" fmla="*/ 1188889 w 1537377"/>
              <a:gd name="connsiteY4" fmla="*/ 1359916 h 1529362"/>
              <a:gd name="connsiteX5" fmla="*/ 1341289 w 1537377"/>
              <a:gd name="connsiteY5" fmla="*/ 369316 h 1529362"/>
              <a:gd name="connsiteX6" fmla="*/ 503089 w 1537377"/>
              <a:gd name="connsiteY6" fmla="*/ 64516 h 1529362"/>
              <a:gd name="connsiteX0" fmla="*/ 503089 w 1537377"/>
              <a:gd name="connsiteY0" fmla="*/ 64516 h 1529362"/>
              <a:gd name="connsiteX1" fmla="*/ 122090 w 1537377"/>
              <a:gd name="connsiteY1" fmla="*/ 445516 h 1529362"/>
              <a:gd name="connsiteX2" fmla="*/ 78401 w 1537377"/>
              <a:gd name="connsiteY2" fmla="*/ 1094232 h 1529362"/>
              <a:gd name="connsiteX3" fmla="*/ 503090 w 1537377"/>
              <a:gd name="connsiteY3" fmla="*/ 1512316 h 1529362"/>
              <a:gd name="connsiteX4" fmla="*/ 1188889 w 1537377"/>
              <a:gd name="connsiteY4" fmla="*/ 1359916 h 1529362"/>
              <a:gd name="connsiteX5" fmla="*/ 1341289 w 1537377"/>
              <a:gd name="connsiteY5" fmla="*/ 369316 h 1529362"/>
              <a:gd name="connsiteX6" fmla="*/ 503089 w 1537377"/>
              <a:gd name="connsiteY6" fmla="*/ 64516 h 1529362"/>
              <a:gd name="connsiteX0" fmla="*/ 451780 w 1486068"/>
              <a:gd name="connsiteY0" fmla="*/ 64516 h 1563906"/>
              <a:gd name="connsiteX1" fmla="*/ 70781 w 1486068"/>
              <a:gd name="connsiteY1" fmla="*/ 445516 h 1563906"/>
              <a:gd name="connsiteX2" fmla="*/ 146981 w 1486068"/>
              <a:gd name="connsiteY2" fmla="*/ 1300762 h 1563906"/>
              <a:gd name="connsiteX3" fmla="*/ 451781 w 1486068"/>
              <a:gd name="connsiteY3" fmla="*/ 1512316 h 1563906"/>
              <a:gd name="connsiteX4" fmla="*/ 1137580 w 1486068"/>
              <a:gd name="connsiteY4" fmla="*/ 1359916 h 1563906"/>
              <a:gd name="connsiteX5" fmla="*/ 1289980 w 1486068"/>
              <a:gd name="connsiteY5" fmla="*/ 369316 h 1563906"/>
              <a:gd name="connsiteX6" fmla="*/ 451780 w 1486068"/>
              <a:gd name="connsiteY6" fmla="*/ 64516 h 1563906"/>
              <a:gd name="connsiteX0" fmla="*/ 451780 w 1486068"/>
              <a:gd name="connsiteY0" fmla="*/ 64516 h 1529362"/>
              <a:gd name="connsiteX1" fmla="*/ 70781 w 1486068"/>
              <a:gd name="connsiteY1" fmla="*/ 445516 h 1529362"/>
              <a:gd name="connsiteX2" fmla="*/ 146981 w 1486068"/>
              <a:gd name="connsiteY2" fmla="*/ 1300762 h 1529362"/>
              <a:gd name="connsiteX3" fmla="*/ 451781 w 1486068"/>
              <a:gd name="connsiteY3" fmla="*/ 1512316 h 1529362"/>
              <a:gd name="connsiteX4" fmla="*/ 1137580 w 1486068"/>
              <a:gd name="connsiteY4" fmla="*/ 1359916 h 1529362"/>
              <a:gd name="connsiteX5" fmla="*/ 1289980 w 1486068"/>
              <a:gd name="connsiteY5" fmla="*/ 369316 h 1529362"/>
              <a:gd name="connsiteX6" fmla="*/ 451780 w 1486068"/>
              <a:gd name="connsiteY6" fmla="*/ 64516 h 1529362"/>
              <a:gd name="connsiteX0" fmla="*/ 451780 w 1429248"/>
              <a:gd name="connsiteY0" fmla="*/ 64516 h 1529362"/>
              <a:gd name="connsiteX1" fmla="*/ 70781 w 1429248"/>
              <a:gd name="connsiteY1" fmla="*/ 445516 h 1529362"/>
              <a:gd name="connsiteX2" fmla="*/ 146981 w 1429248"/>
              <a:gd name="connsiteY2" fmla="*/ 1300762 h 1529362"/>
              <a:gd name="connsiteX3" fmla="*/ 451781 w 1429248"/>
              <a:gd name="connsiteY3" fmla="*/ 1512316 h 1529362"/>
              <a:gd name="connsiteX4" fmla="*/ 1137580 w 1429248"/>
              <a:gd name="connsiteY4" fmla="*/ 1359916 h 1529362"/>
              <a:gd name="connsiteX5" fmla="*/ 1289980 w 1429248"/>
              <a:gd name="connsiteY5" fmla="*/ 369316 h 1529362"/>
              <a:gd name="connsiteX6" fmla="*/ 451780 w 1429248"/>
              <a:gd name="connsiteY6" fmla="*/ 64516 h 1529362"/>
              <a:gd name="connsiteX0" fmla="*/ 451780 w 1429248"/>
              <a:gd name="connsiteY0" fmla="*/ 64516 h 1529362"/>
              <a:gd name="connsiteX1" fmla="*/ 70781 w 1429248"/>
              <a:gd name="connsiteY1" fmla="*/ 445516 h 1529362"/>
              <a:gd name="connsiteX2" fmla="*/ 146981 w 1429248"/>
              <a:gd name="connsiteY2" fmla="*/ 1300762 h 1529362"/>
              <a:gd name="connsiteX3" fmla="*/ 451781 w 1429248"/>
              <a:gd name="connsiteY3" fmla="*/ 1512316 h 1529362"/>
              <a:gd name="connsiteX4" fmla="*/ 1137580 w 1429248"/>
              <a:gd name="connsiteY4" fmla="*/ 1359916 h 1529362"/>
              <a:gd name="connsiteX5" fmla="*/ 1289980 w 1429248"/>
              <a:gd name="connsiteY5" fmla="*/ 369316 h 1529362"/>
              <a:gd name="connsiteX6" fmla="*/ 451780 w 1429248"/>
              <a:gd name="connsiteY6" fmla="*/ 64516 h 1529362"/>
              <a:gd name="connsiteX0" fmla="*/ 451780 w 1490132"/>
              <a:gd name="connsiteY0" fmla="*/ 64516 h 1529362"/>
              <a:gd name="connsiteX1" fmla="*/ 70781 w 1490132"/>
              <a:gd name="connsiteY1" fmla="*/ 445516 h 1529362"/>
              <a:gd name="connsiteX2" fmla="*/ 146981 w 1490132"/>
              <a:gd name="connsiteY2" fmla="*/ 1300762 h 1529362"/>
              <a:gd name="connsiteX3" fmla="*/ 451781 w 1490132"/>
              <a:gd name="connsiteY3" fmla="*/ 1512316 h 1529362"/>
              <a:gd name="connsiteX4" fmla="*/ 1213780 w 1490132"/>
              <a:gd name="connsiteY4" fmla="*/ 1295400 h 1529362"/>
              <a:gd name="connsiteX5" fmla="*/ 1289980 w 1490132"/>
              <a:gd name="connsiteY5" fmla="*/ 369316 h 1529362"/>
              <a:gd name="connsiteX6" fmla="*/ 451780 w 1490132"/>
              <a:gd name="connsiteY6" fmla="*/ 64516 h 1529362"/>
              <a:gd name="connsiteX0" fmla="*/ 451780 w 1490132"/>
              <a:gd name="connsiteY0" fmla="*/ 64516 h 1529362"/>
              <a:gd name="connsiteX1" fmla="*/ 70781 w 1490132"/>
              <a:gd name="connsiteY1" fmla="*/ 445516 h 1529362"/>
              <a:gd name="connsiteX2" fmla="*/ 146981 w 1490132"/>
              <a:gd name="connsiteY2" fmla="*/ 1300762 h 1529362"/>
              <a:gd name="connsiteX3" fmla="*/ 451781 w 1490132"/>
              <a:gd name="connsiteY3" fmla="*/ 1512316 h 1529362"/>
              <a:gd name="connsiteX4" fmla="*/ 1213780 w 1490132"/>
              <a:gd name="connsiteY4" fmla="*/ 1295400 h 1529362"/>
              <a:gd name="connsiteX5" fmla="*/ 1289980 w 1490132"/>
              <a:gd name="connsiteY5" fmla="*/ 369316 h 1529362"/>
              <a:gd name="connsiteX6" fmla="*/ 451780 w 1490132"/>
              <a:gd name="connsiteY6" fmla="*/ 64516 h 1529362"/>
              <a:gd name="connsiteX0" fmla="*/ 451780 w 1490132"/>
              <a:gd name="connsiteY0" fmla="*/ 64516 h 1529362"/>
              <a:gd name="connsiteX1" fmla="*/ 70781 w 1490132"/>
              <a:gd name="connsiteY1" fmla="*/ 445516 h 1529362"/>
              <a:gd name="connsiteX2" fmla="*/ 146981 w 1490132"/>
              <a:gd name="connsiteY2" fmla="*/ 1300762 h 1529362"/>
              <a:gd name="connsiteX3" fmla="*/ 451781 w 1490132"/>
              <a:gd name="connsiteY3" fmla="*/ 1512316 h 1529362"/>
              <a:gd name="connsiteX4" fmla="*/ 1213780 w 1490132"/>
              <a:gd name="connsiteY4" fmla="*/ 1295400 h 1529362"/>
              <a:gd name="connsiteX5" fmla="*/ 1289980 w 1490132"/>
              <a:gd name="connsiteY5" fmla="*/ 369316 h 1529362"/>
              <a:gd name="connsiteX6" fmla="*/ 451780 w 1490132"/>
              <a:gd name="connsiteY6" fmla="*/ 64516 h 1529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0132" h="1529362">
                <a:moveTo>
                  <a:pt x="451780" y="64516"/>
                </a:moveTo>
                <a:cubicBezTo>
                  <a:pt x="294300" y="161036"/>
                  <a:pt x="187113" y="284988"/>
                  <a:pt x="70781" y="445516"/>
                </a:cubicBezTo>
                <a:cubicBezTo>
                  <a:pt x="0" y="617135"/>
                  <a:pt x="68580" y="1142181"/>
                  <a:pt x="146981" y="1300762"/>
                </a:cubicBezTo>
                <a:cubicBezTo>
                  <a:pt x="242687" y="1382876"/>
                  <a:pt x="191791" y="1439205"/>
                  <a:pt x="451781" y="1512316"/>
                </a:cubicBezTo>
                <a:cubicBezTo>
                  <a:pt x="654693" y="1529362"/>
                  <a:pt x="995848" y="1464564"/>
                  <a:pt x="1213780" y="1295400"/>
                </a:cubicBezTo>
                <a:cubicBezTo>
                  <a:pt x="1490132" y="908812"/>
                  <a:pt x="1429248" y="514839"/>
                  <a:pt x="1289980" y="369316"/>
                </a:cubicBezTo>
                <a:cubicBezTo>
                  <a:pt x="1187505" y="247393"/>
                  <a:pt x="763184" y="0"/>
                  <a:pt x="451780" y="64516"/>
                </a:cubicBezTo>
                <a:close/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48" name="標題 1"/>
          <p:cNvSpPr txBox="1">
            <a:spLocks/>
          </p:cNvSpPr>
          <p:nvPr/>
        </p:nvSpPr>
        <p:spPr bwMode="auto">
          <a:xfrm>
            <a:off x="152400" y="228600"/>
            <a:ext cx="8461248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3600" dirty="0" smtClean="0">
                <a:solidFill>
                  <a:srgbClr val="775F55"/>
                </a:solidFill>
                <a:latin typeface="Tw Cen MT"/>
              </a:rPr>
              <a:t>Overlapping community detection</a:t>
            </a:r>
            <a:endParaRPr lang="en-US" sz="3600" dirty="0">
              <a:solidFill>
                <a:srgbClr val="775F55"/>
              </a:solidFill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75394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4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4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4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4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7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9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9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9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0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0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0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2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3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32" grpId="0" animBg="1"/>
      <p:bldP spid="33" grpId="0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82" grpId="0" animBg="1"/>
      <p:bldP spid="82" grpId="1" animBg="1"/>
      <p:bldP spid="83" grpId="0" animBg="1"/>
      <p:bldP spid="83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228600" y="1600200"/>
            <a:ext cx="8305800" cy="4800600"/>
          </a:xfrm>
        </p:spPr>
        <p:txBody>
          <a:bodyPr/>
          <a:lstStyle/>
          <a:p>
            <a:r>
              <a:rPr lang="en-US" altLang="zh-TW" sz="3000" dirty="0" smtClean="0"/>
              <a:t>3.</a:t>
            </a:r>
            <a:r>
              <a:rPr lang="en-US" altLang="zh-TW" sz="3000" dirty="0" smtClean="0">
                <a:solidFill>
                  <a:srgbClr val="FF0000"/>
                </a:solidFill>
              </a:rPr>
              <a:t> Local clustering</a:t>
            </a:r>
          </a:p>
          <a:p>
            <a:pPr lvl="1"/>
            <a:r>
              <a:rPr lang="en-US" altLang="zh-TW" sz="2400" dirty="0" smtClean="0"/>
              <a:t>(optional) Select seed nodes.</a:t>
            </a:r>
          </a:p>
          <a:p>
            <a:pPr lvl="1"/>
            <a:r>
              <a:rPr lang="en-US" altLang="zh-TW" sz="2400" dirty="0" smtClean="0"/>
              <a:t>Expand seed node according to some criterion. </a:t>
            </a:r>
          </a:p>
          <a:p>
            <a:pPr lvl="1"/>
            <a:r>
              <a:rPr lang="en-US" altLang="zh-TW" sz="2400" dirty="0" smtClean="0"/>
              <a:t>E.g. </a:t>
            </a:r>
            <a:r>
              <a:rPr lang="en-US" altLang="zh-TW" sz="2400" dirty="0" err="1" smtClean="0"/>
              <a:t>ClusterOne</a:t>
            </a:r>
            <a:r>
              <a:rPr lang="en-US" altLang="zh-TW" sz="2400" dirty="0" smtClean="0"/>
              <a:t> </a:t>
            </a:r>
            <a:r>
              <a:rPr lang="en-US" altLang="zh-TW" sz="1600" dirty="0" smtClean="0"/>
              <a:t>[Nepusz2012], </a:t>
            </a:r>
            <a:r>
              <a:rPr lang="en-US" altLang="zh-TW" sz="2400" dirty="0" smtClean="0"/>
              <a:t>MCODE </a:t>
            </a:r>
            <a:r>
              <a:rPr lang="en-US" altLang="zh-TW" sz="1600" dirty="0" smtClean="0"/>
              <a:t>[Bader2003], </a:t>
            </a:r>
            <a:r>
              <a:rPr lang="en-US" altLang="zh-TW" sz="2400" dirty="0" smtClean="0"/>
              <a:t>CPM </a:t>
            </a:r>
            <a:r>
              <a:rPr lang="en-US" altLang="zh-TW" sz="1600" dirty="0" smtClean="0"/>
              <a:t>[Adamcsek2006], </a:t>
            </a:r>
            <a:r>
              <a:rPr lang="en-US" altLang="zh-TW" sz="2400" dirty="0" smtClean="0"/>
              <a:t>RRW</a:t>
            </a:r>
            <a:r>
              <a:rPr lang="en-US" altLang="zh-TW" sz="1600" dirty="0" smtClean="0"/>
              <a:t> [Macropol2009]</a:t>
            </a:r>
          </a:p>
          <a:p>
            <a:pPr lvl="1"/>
            <a:r>
              <a:rPr lang="en-US" altLang="zh-TW" sz="2400" dirty="0" smtClean="0"/>
              <a:t>Cons: Not globally consider the topology</a:t>
            </a:r>
          </a:p>
          <a:p>
            <a:endParaRPr lang="zh-TW" altLang="en-US" sz="2400" dirty="0"/>
          </a:p>
        </p:txBody>
      </p:sp>
      <p:sp>
        <p:nvSpPr>
          <p:cNvPr id="4" name="橢圓 3"/>
          <p:cNvSpPr/>
          <p:nvPr/>
        </p:nvSpPr>
        <p:spPr>
          <a:xfrm>
            <a:off x="4800600" y="5211619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prstClr val="white"/>
                </a:solidFill>
              </a:rPr>
              <a:t>1</a:t>
            </a:r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5" name="橢圓 4"/>
          <p:cNvSpPr/>
          <p:nvPr/>
        </p:nvSpPr>
        <p:spPr>
          <a:xfrm>
            <a:off x="5562600" y="4906819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prstClr val="white"/>
                </a:solidFill>
              </a:rPr>
              <a:t>2</a:t>
            </a:r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6" name="橢圓 5"/>
          <p:cNvSpPr/>
          <p:nvPr/>
        </p:nvSpPr>
        <p:spPr>
          <a:xfrm>
            <a:off x="5410200" y="5745019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prstClr val="white"/>
                </a:solidFill>
              </a:rPr>
              <a:t>3</a:t>
            </a:r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7" name="橢圓 6"/>
          <p:cNvSpPr/>
          <p:nvPr/>
        </p:nvSpPr>
        <p:spPr>
          <a:xfrm>
            <a:off x="6172200" y="5287819"/>
            <a:ext cx="381000" cy="3810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92D050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prstClr val="white"/>
                </a:solidFill>
              </a:rPr>
              <a:t>4</a:t>
            </a:r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8" name="橢圓 7"/>
          <p:cNvSpPr/>
          <p:nvPr/>
        </p:nvSpPr>
        <p:spPr>
          <a:xfrm>
            <a:off x="7315200" y="4983019"/>
            <a:ext cx="381000" cy="381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prstClr val="white"/>
                </a:solidFill>
              </a:rPr>
              <a:t>5</a:t>
            </a:r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9" name="橢圓 8"/>
          <p:cNvSpPr/>
          <p:nvPr/>
        </p:nvSpPr>
        <p:spPr>
          <a:xfrm>
            <a:off x="7010400" y="5745019"/>
            <a:ext cx="381000" cy="381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prstClr val="white"/>
                </a:solidFill>
              </a:rPr>
              <a:t>6</a:t>
            </a:r>
            <a:endParaRPr lang="zh-TW" altLang="en-US" dirty="0">
              <a:solidFill>
                <a:prstClr val="white"/>
              </a:solidFill>
            </a:endParaRPr>
          </a:p>
        </p:txBody>
      </p:sp>
      <p:cxnSp>
        <p:nvCxnSpPr>
          <p:cNvPr id="10" name="直線接點 9"/>
          <p:cNvCxnSpPr>
            <a:stCxn id="5" idx="5"/>
            <a:endCxn id="7" idx="1"/>
          </p:cNvCxnSpPr>
          <p:nvPr/>
        </p:nvCxnSpPr>
        <p:spPr>
          <a:xfrm>
            <a:off x="5887804" y="5232023"/>
            <a:ext cx="340192" cy="1115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>
            <a:stCxn id="5" idx="2"/>
            <a:endCxn id="4" idx="6"/>
          </p:cNvCxnSpPr>
          <p:nvPr/>
        </p:nvCxnSpPr>
        <p:spPr>
          <a:xfrm flipH="1">
            <a:off x="5181600" y="5097319"/>
            <a:ext cx="381000" cy="3048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>
            <a:stCxn id="4" idx="5"/>
            <a:endCxn id="6" idx="1"/>
          </p:cNvCxnSpPr>
          <p:nvPr/>
        </p:nvCxnSpPr>
        <p:spPr>
          <a:xfrm>
            <a:off x="5125804" y="5536823"/>
            <a:ext cx="340192" cy="2639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>
            <a:stCxn id="7" idx="6"/>
            <a:endCxn id="8" idx="2"/>
          </p:cNvCxnSpPr>
          <p:nvPr/>
        </p:nvCxnSpPr>
        <p:spPr>
          <a:xfrm flipV="1">
            <a:off x="6553200" y="5173519"/>
            <a:ext cx="762000" cy="30480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>
            <a:stCxn id="8" idx="4"/>
            <a:endCxn id="9" idx="7"/>
          </p:cNvCxnSpPr>
          <p:nvPr/>
        </p:nvCxnSpPr>
        <p:spPr>
          <a:xfrm flipH="1">
            <a:off x="7335604" y="5364019"/>
            <a:ext cx="170096" cy="436796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>
            <a:stCxn id="6" idx="6"/>
            <a:endCxn id="7" idx="3"/>
          </p:cNvCxnSpPr>
          <p:nvPr/>
        </p:nvCxnSpPr>
        <p:spPr>
          <a:xfrm flipV="1">
            <a:off x="5791200" y="5613023"/>
            <a:ext cx="436796" cy="32249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>
            <a:stCxn id="9" idx="1"/>
            <a:endCxn id="7" idx="5"/>
          </p:cNvCxnSpPr>
          <p:nvPr/>
        </p:nvCxnSpPr>
        <p:spPr>
          <a:xfrm flipH="1" flipV="1">
            <a:off x="6497404" y="5613023"/>
            <a:ext cx="568792" cy="187792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手繪多邊形 17"/>
          <p:cNvSpPr/>
          <p:nvPr/>
        </p:nvSpPr>
        <p:spPr>
          <a:xfrm>
            <a:off x="5322549" y="5614790"/>
            <a:ext cx="617088" cy="671999"/>
          </a:xfrm>
          <a:custGeom>
            <a:avLst/>
            <a:gdLst>
              <a:gd name="connsiteX0" fmla="*/ 100426 w 560269"/>
              <a:gd name="connsiteY0" fmla="*/ 47570 h 639551"/>
              <a:gd name="connsiteX1" fmla="*/ 0 w 560269"/>
              <a:gd name="connsiteY1" fmla="*/ 237850 h 639551"/>
              <a:gd name="connsiteX2" fmla="*/ 31714 w 560269"/>
              <a:gd name="connsiteY2" fmla="*/ 539126 h 639551"/>
              <a:gd name="connsiteX3" fmla="*/ 359418 w 560269"/>
              <a:gd name="connsiteY3" fmla="*/ 639551 h 639551"/>
              <a:gd name="connsiteX4" fmla="*/ 533841 w 560269"/>
              <a:gd name="connsiteY4" fmla="*/ 528555 h 639551"/>
              <a:gd name="connsiteX5" fmla="*/ 560269 w 560269"/>
              <a:gd name="connsiteY5" fmla="*/ 290705 h 639551"/>
              <a:gd name="connsiteX6" fmla="*/ 465129 w 560269"/>
              <a:gd name="connsiteY6" fmla="*/ 63427 h 639551"/>
              <a:gd name="connsiteX7" fmla="*/ 274849 w 560269"/>
              <a:gd name="connsiteY7" fmla="*/ 0 h 639551"/>
              <a:gd name="connsiteX8" fmla="*/ 100426 w 560269"/>
              <a:gd name="connsiteY8" fmla="*/ 47570 h 639551"/>
              <a:gd name="connsiteX0" fmla="*/ 100426 w 533841"/>
              <a:gd name="connsiteY0" fmla="*/ 47570 h 639551"/>
              <a:gd name="connsiteX1" fmla="*/ 0 w 533841"/>
              <a:gd name="connsiteY1" fmla="*/ 237850 h 639551"/>
              <a:gd name="connsiteX2" fmla="*/ 31714 w 533841"/>
              <a:gd name="connsiteY2" fmla="*/ 539126 h 639551"/>
              <a:gd name="connsiteX3" fmla="*/ 359418 w 533841"/>
              <a:gd name="connsiteY3" fmla="*/ 639551 h 639551"/>
              <a:gd name="connsiteX4" fmla="*/ 533841 w 533841"/>
              <a:gd name="connsiteY4" fmla="*/ 528555 h 639551"/>
              <a:gd name="connsiteX5" fmla="*/ 465129 w 533841"/>
              <a:gd name="connsiteY5" fmla="*/ 63427 h 639551"/>
              <a:gd name="connsiteX6" fmla="*/ 274849 w 533841"/>
              <a:gd name="connsiteY6" fmla="*/ 0 h 639551"/>
              <a:gd name="connsiteX7" fmla="*/ 100426 w 533841"/>
              <a:gd name="connsiteY7" fmla="*/ 47570 h 639551"/>
              <a:gd name="connsiteX0" fmla="*/ 274849 w 533841"/>
              <a:gd name="connsiteY0" fmla="*/ 0 h 639551"/>
              <a:gd name="connsiteX1" fmla="*/ 0 w 533841"/>
              <a:gd name="connsiteY1" fmla="*/ 237850 h 639551"/>
              <a:gd name="connsiteX2" fmla="*/ 31714 w 533841"/>
              <a:gd name="connsiteY2" fmla="*/ 539126 h 639551"/>
              <a:gd name="connsiteX3" fmla="*/ 359418 w 533841"/>
              <a:gd name="connsiteY3" fmla="*/ 639551 h 639551"/>
              <a:gd name="connsiteX4" fmla="*/ 533841 w 533841"/>
              <a:gd name="connsiteY4" fmla="*/ 528555 h 639551"/>
              <a:gd name="connsiteX5" fmla="*/ 465129 w 533841"/>
              <a:gd name="connsiteY5" fmla="*/ 63427 h 639551"/>
              <a:gd name="connsiteX6" fmla="*/ 274849 w 533841"/>
              <a:gd name="connsiteY6" fmla="*/ 0 h 639551"/>
              <a:gd name="connsiteX0" fmla="*/ 274849 w 596387"/>
              <a:gd name="connsiteY0" fmla="*/ 0 h 639551"/>
              <a:gd name="connsiteX1" fmla="*/ 0 w 596387"/>
              <a:gd name="connsiteY1" fmla="*/ 237850 h 639551"/>
              <a:gd name="connsiteX2" fmla="*/ 31714 w 596387"/>
              <a:gd name="connsiteY2" fmla="*/ 539126 h 639551"/>
              <a:gd name="connsiteX3" fmla="*/ 359418 w 596387"/>
              <a:gd name="connsiteY3" fmla="*/ 639551 h 639551"/>
              <a:gd name="connsiteX4" fmla="*/ 533841 w 596387"/>
              <a:gd name="connsiteY4" fmla="*/ 528555 h 639551"/>
              <a:gd name="connsiteX5" fmla="*/ 465129 w 596387"/>
              <a:gd name="connsiteY5" fmla="*/ 63427 h 639551"/>
              <a:gd name="connsiteX6" fmla="*/ 274849 w 596387"/>
              <a:gd name="connsiteY6" fmla="*/ 0 h 639551"/>
              <a:gd name="connsiteX0" fmla="*/ 226398 w 596387"/>
              <a:gd name="connsiteY0" fmla="*/ 0 h 587136"/>
              <a:gd name="connsiteX1" fmla="*/ 0 w 596387"/>
              <a:gd name="connsiteY1" fmla="*/ 185435 h 587136"/>
              <a:gd name="connsiteX2" fmla="*/ 31714 w 596387"/>
              <a:gd name="connsiteY2" fmla="*/ 486711 h 587136"/>
              <a:gd name="connsiteX3" fmla="*/ 359418 w 596387"/>
              <a:gd name="connsiteY3" fmla="*/ 587136 h 587136"/>
              <a:gd name="connsiteX4" fmla="*/ 533841 w 596387"/>
              <a:gd name="connsiteY4" fmla="*/ 476140 h 587136"/>
              <a:gd name="connsiteX5" fmla="*/ 465129 w 596387"/>
              <a:gd name="connsiteY5" fmla="*/ 11012 h 587136"/>
              <a:gd name="connsiteX6" fmla="*/ 226398 w 596387"/>
              <a:gd name="connsiteY6" fmla="*/ 0 h 587136"/>
              <a:gd name="connsiteX0" fmla="*/ 226398 w 596387"/>
              <a:gd name="connsiteY0" fmla="*/ 54030 h 641166"/>
              <a:gd name="connsiteX1" fmla="*/ 0 w 596387"/>
              <a:gd name="connsiteY1" fmla="*/ 239465 h 641166"/>
              <a:gd name="connsiteX2" fmla="*/ 31714 w 596387"/>
              <a:gd name="connsiteY2" fmla="*/ 540741 h 641166"/>
              <a:gd name="connsiteX3" fmla="*/ 359418 w 596387"/>
              <a:gd name="connsiteY3" fmla="*/ 641166 h 641166"/>
              <a:gd name="connsiteX4" fmla="*/ 533841 w 596387"/>
              <a:gd name="connsiteY4" fmla="*/ 530170 h 641166"/>
              <a:gd name="connsiteX5" fmla="*/ 465129 w 596387"/>
              <a:gd name="connsiteY5" fmla="*/ 65042 h 641166"/>
              <a:gd name="connsiteX6" fmla="*/ 226398 w 596387"/>
              <a:gd name="connsiteY6" fmla="*/ 54030 h 641166"/>
              <a:gd name="connsiteX0" fmla="*/ 226398 w 596387"/>
              <a:gd name="connsiteY0" fmla="*/ 54030 h 641166"/>
              <a:gd name="connsiteX1" fmla="*/ 0 w 596387"/>
              <a:gd name="connsiteY1" fmla="*/ 239465 h 641166"/>
              <a:gd name="connsiteX2" fmla="*/ 31714 w 596387"/>
              <a:gd name="connsiteY2" fmla="*/ 540741 h 641166"/>
              <a:gd name="connsiteX3" fmla="*/ 359418 w 596387"/>
              <a:gd name="connsiteY3" fmla="*/ 641166 h 641166"/>
              <a:gd name="connsiteX4" fmla="*/ 533841 w 596387"/>
              <a:gd name="connsiteY4" fmla="*/ 530170 h 641166"/>
              <a:gd name="connsiteX5" fmla="*/ 465129 w 596387"/>
              <a:gd name="connsiteY5" fmla="*/ 65042 h 641166"/>
              <a:gd name="connsiteX6" fmla="*/ 226398 w 596387"/>
              <a:gd name="connsiteY6" fmla="*/ 54030 h 641166"/>
              <a:gd name="connsiteX0" fmla="*/ 226398 w 596387"/>
              <a:gd name="connsiteY0" fmla="*/ 54030 h 641166"/>
              <a:gd name="connsiteX1" fmla="*/ 0 w 596387"/>
              <a:gd name="connsiteY1" fmla="*/ 239465 h 641166"/>
              <a:gd name="connsiteX2" fmla="*/ 31714 w 596387"/>
              <a:gd name="connsiteY2" fmla="*/ 540741 h 641166"/>
              <a:gd name="connsiteX3" fmla="*/ 359418 w 596387"/>
              <a:gd name="connsiteY3" fmla="*/ 641166 h 641166"/>
              <a:gd name="connsiteX4" fmla="*/ 533841 w 596387"/>
              <a:gd name="connsiteY4" fmla="*/ 530170 h 641166"/>
              <a:gd name="connsiteX5" fmla="*/ 465129 w 596387"/>
              <a:gd name="connsiteY5" fmla="*/ 65042 h 641166"/>
              <a:gd name="connsiteX6" fmla="*/ 226398 w 596387"/>
              <a:gd name="connsiteY6" fmla="*/ 54030 h 641166"/>
              <a:gd name="connsiteX0" fmla="*/ 226398 w 596387"/>
              <a:gd name="connsiteY0" fmla="*/ 54030 h 641166"/>
              <a:gd name="connsiteX1" fmla="*/ 0 w 596387"/>
              <a:gd name="connsiteY1" fmla="*/ 239465 h 641166"/>
              <a:gd name="connsiteX2" fmla="*/ 31714 w 596387"/>
              <a:gd name="connsiteY2" fmla="*/ 540741 h 641166"/>
              <a:gd name="connsiteX3" fmla="*/ 359418 w 596387"/>
              <a:gd name="connsiteY3" fmla="*/ 641166 h 641166"/>
              <a:gd name="connsiteX4" fmla="*/ 533841 w 596387"/>
              <a:gd name="connsiteY4" fmla="*/ 530170 h 641166"/>
              <a:gd name="connsiteX5" fmla="*/ 465129 w 596387"/>
              <a:gd name="connsiteY5" fmla="*/ 65042 h 641166"/>
              <a:gd name="connsiteX6" fmla="*/ 226398 w 596387"/>
              <a:gd name="connsiteY6" fmla="*/ 54030 h 641166"/>
              <a:gd name="connsiteX0" fmla="*/ 240052 w 610041"/>
              <a:gd name="connsiteY0" fmla="*/ 54030 h 641166"/>
              <a:gd name="connsiteX1" fmla="*/ 13654 w 610041"/>
              <a:gd name="connsiteY1" fmla="*/ 239465 h 641166"/>
              <a:gd name="connsiteX2" fmla="*/ 45368 w 610041"/>
              <a:gd name="connsiteY2" fmla="*/ 540741 h 641166"/>
              <a:gd name="connsiteX3" fmla="*/ 373072 w 610041"/>
              <a:gd name="connsiteY3" fmla="*/ 641166 h 641166"/>
              <a:gd name="connsiteX4" fmla="*/ 547495 w 610041"/>
              <a:gd name="connsiteY4" fmla="*/ 530170 h 641166"/>
              <a:gd name="connsiteX5" fmla="*/ 478783 w 610041"/>
              <a:gd name="connsiteY5" fmla="*/ 65042 h 641166"/>
              <a:gd name="connsiteX6" fmla="*/ 240052 w 610041"/>
              <a:gd name="connsiteY6" fmla="*/ 54030 h 641166"/>
              <a:gd name="connsiteX0" fmla="*/ 240052 w 610041"/>
              <a:gd name="connsiteY0" fmla="*/ 54030 h 641166"/>
              <a:gd name="connsiteX1" fmla="*/ 13654 w 610041"/>
              <a:gd name="connsiteY1" fmla="*/ 239465 h 641166"/>
              <a:gd name="connsiteX2" fmla="*/ 45368 w 610041"/>
              <a:gd name="connsiteY2" fmla="*/ 540741 h 641166"/>
              <a:gd name="connsiteX3" fmla="*/ 373072 w 610041"/>
              <a:gd name="connsiteY3" fmla="*/ 641166 h 641166"/>
              <a:gd name="connsiteX4" fmla="*/ 547495 w 610041"/>
              <a:gd name="connsiteY4" fmla="*/ 530170 h 641166"/>
              <a:gd name="connsiteX5" fmla="*/ 478783 w 610041"/>
              <a:gd name="connsiteY5" fmla="*/ 65042 h 641166"/>
              <a:gd name="connsiteX6" fmla="*/ 240052 w 610041"/>
              <a:gd name="connsiteY6" fmla="*/ 54030 h 641166"/>
              <a:gd name="connsiteX0" fmla="*/ 240052 w 610041"/>
              <a:gd name="connsiteY0" fmla="*/ 54030 h 641166"/>
              <a:gd name="connsiteX1" fmla="*/ 13654 w 610041"/>
              <a:gd name="connsiteY1" fmla="*/ 239465 h 641166"/>
              <a:gd name="connsiteX2" fmla="*/ 45368 w 610041"/>
              <a:gd name="connsiteY2" fmla="*/ 540741 h 641166"/>
              <a:gd name="connsiteX3" fmla="*/ 373072 w 610041"/>
              <a:gd name="connsiteY3" fmla="*/ 641166 h 641166"/>
              <a:gd name="connsiteX4" fmla="*/ 547495 w 610041"/>
              <a:gd name="connsiteY4" fmla="*/ 530170 h 641166"/>
              <a:gd name="connsiteX5" fmla="*/ 478783 w 610041"/>
              <a:gd name="connsiteY5" fmla="*/ 65042 h 641166"/>
              <a:gd name="connsiteX6" fmla="*/ 240052 w 610041"/>
              <a:gd name="connsiteY6" fmla="*/ 54030 h 641166"/>
              <a:gd name="connsiteX0" fmla="*/ 240052 w 610041"/>
              <a:gd name="connsiteY0" fmla="*/ 54030 h 671999"/>
              <a:gd name="connsiteX1" fmla="*/ 13654 w 610041"/>
              <a:gd name="connsiteY1" fmla="*/ 239465 h 671999"/>
              <a:gd name="connsiteX2" fmla="*/ 45368 w 610041"/>
              <a:gd name="connsiteY2" fmla="*/ 540741 h 671999"/>
              <a:gd name="connsiteX3" fmla="*/ 373072 w 610041"/>
              <a:gd name="connsiteY3" fmla="*/ 641166 h 671999"/>
              <a:gd name="connsiteX4" fmla="*/ 547495 w 610041"/>
              <a:gd name="connsiteY4" fmla="*/ 530170 h 671999"/>
              <a:gd name="connsiteX5" fmla="*/ 478783 w 610041"/>
              <a:gd name="connsiteY5" fmla="*/ 65042 h 671999"/>
              <a:gd name="connsiteX6" fmla="*/ 240052 w 610041"/>
              <a:gd name="connsiteY6" fmla="*/ 54030 h 671999"/>
              <a:gd name="connsiteX0" fmla="*/ 240052 w 617088"/>
              <a:gd name="connsiteY0" fmla="*/ 54030 h 671999"/>
              <a:gd name="connsiteX1" fmla="*/ 13654 w 617088"/>
              <a:gd name="connsiteY1" fmla="*/ 239465 h 671999"/>
              <a:gd name="connsiteX2" fmla="*/ 45368 w 617088"/>
              <a:gd name="connsiteY2" fmla="*/ 540741 h 671999"/>
              <a:gd name="connsiteX3" fmla="*/ 373072 w 617088"/>
              <a:gd name="connsiteY3" fmla="*/ 641166 h 671999"/>
              <a:gd name="connsiteX4" fmla="*/ 547495 w 617088"/>
              <a:gd name="connsiteY4" fmla="*/ 530170 h 671999"/>
              <a:gd name="connsiteX5" fmla="*/ 478783 w 617088"/>
              <a:gd name="connsiteY5" fmla="*/ 65042 h 671999"/>
              <a:gd name="connsiteX6" fmla="*/ 240052 w 617088"/>
              <a:gd name="connsiteY6" fmla="*/ 54030 h 671999"/>
              <a:gd name="connsiteX0" fmla="*/ 240052 w 617088"/>
              <a:gd name="connsiteY0" fmla="*/ 54030 h 671999"/>
              <a:gd name="connsiteX1" fmla="*/ 13654 w 617088"/>
              <a:gd name="connsiteY1" fmla="*/ 239465 h 671999"/>
              <a:gd name="connsiteX2" fmla="*/ 45368 w 617088"/>
              <a:gd name="connsiteY2" fmla="*/ 540741 h 671999"/>
              <a:gd name="connsiteX3" fmla="*/ 373072 w 617088"/>
              <a:gd name="connsiteY3" fmla="*/ 641166 h 671999"/>
              <a:gd name="connsiteX4" fmla="*/ 547495 w 617088"/>
              <a:gd name="connsiteY4" fmla="*/ 530170 h 671999"/>
              <a:gd name="connsiteX5" fmla="*/ 478783 w 617088"/>
              <a:gd name="connsiteY5" fmla="*/ 65042 h 671999"/>
              <a:gd name="connsiteX6" fmla="*/ 240052 w 617088"/>
              <a:gd name="connsiteY6" fmla="*/ 54030 h 67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088" h="671999">
                <a:moveTo>
                  <a:pt x="240052" y="54030"/>
                </a:moveTo>
                <a:cubicBezTo>
                  <a:pt x="120099" y="77081"/>
                  <a:pt x="73263" y="104977"/>
                  <a:pt x="13654" y="239465"/>
                </a:cubicBezTo>
                <a:cubicBezTo>
                  <a:pt x="15856" y="384377"/>
                  <a:pt x="0" y="440316"/>
                  <a:pt x="45368" y="540741"/>
                </a:cubicBezTo>
                <a:cubicBezTo>
                  <a:pt x="152401" y="627952"/>
                  <a:pt x="259432" y="671999"/>
                  <a:pt x="373072" y="641166"/>
                </a:cubicBezTo>
                <a:cubicBezTo>
                  <a:pt x="517544" y="620905"/>
                  <a:pt x="504770" y="589192"/>
                  <a:pt x="547495" y="530170"/>
                </a:cubicBezTo>
                <a:cubicBezTo>
                  <a:pt x="617088" y="393186"/>
                  <a:pt x="610041" y="231977"/>
                  <a:pt x="478783" y="65042"/>
                </a:cubicBezTo>
                <a:cubicBezTo>
                  <a:pt x="399206" y="61371"/>
                  <a:pt x="360592" y="0"/>
                  <a:pt x="240052" y="54030"/>
                </a:cubicBez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9" name="手繪多邊形 18"/>
          <p:cNvSpPr/>
          <p:nvPr/>
        </p:nvSpPr>
        <p:spPr>
          <a:xfrm>
            <a:off x="4648200" y="5054962"/>
            <a:ext cx="1340180" cy="1223457"/>
          </a:xfrm>
          <a:custGeom>
            <a:avLst/>
            <a:gdLst>
              <a:gd name="connsiteX0" fmla="*/ 100426 w 560269"/>
              <a:gd name="connsiteY0" fmla="*/ 47570 h 639551"/>
              <a:gd name="connsiteX1" fmla="*/ 0 w 560269"/>
              <a:gd name="connsiteY1" fmla="*/ 237850 h 639551"/>
              <a:gd name="connsiteX2" fmla="*/ 31714 w 560269"/>
              <a:gd name="connsiteY2" fmla="*/ 539126 h 639551"/>
              <a:gd name="connsiteX3" fmla="*/ 359418 w 560269"/>
              <a:gd name="connsiteY3" fmla="*/ 639551 h 639551"/>
              <a:gd name="connsiteX4" fmla="*/ 533841 w 560269"/>
              <a:gd name="connsiteY4" fmla="*/ 528555 h 639551"/>
              <a:gd name="connsiteX5" fmla="*/ 560269 w 560269"/>
              <a:gd name="connsiteY5" fmla="*/ 290705 h 639551"/>
              <a:gd name="connsiteX6" fmla="*/ 465129 w 560269"/>
              <a:gd name="connsiteY6" fmla="*/ 63427 h 639551"/>
              <a:gd name="connsiteX7" fmla="*/ 274849 w 560269"/>
              <a:gd name="connsiteY7" fmla="*/ 0 h 639551"/>
              <a:gd name="connsiteX8" fmla="*/ 100426 w 560269"/>
              <a:gd name="connsiteY8" fmla="*/ 47570 h 639551"/>
              <a:gd name="connsiteX0" fmla="*/ 0 w 1246069"/>
              <a:gd name="connsiteY0" fmla="*/ 0 h 1096751"/>
              <a:gd name="connsiteX1" fmla="*/ 685800 w 1246069"/>
              <a:gd name="connsiteY1" fmla="*/ 695050 h 1096751"/>
              <a:gd name="connsiteX2" fmla="*/ 717514 w 1246069"/>
              <a:gd name="connsiteY2" fmla="*/ 996326 h 1096751"/>
              <a:gd name="connsiteX3" fmla="*/ 1045218 w 1246069"/>
              <a:gd name="connsiteY3" fmla="*/ 1096751 h 1096751"/>
              <a:gd name="connsiteX4" fmla="*/ 1219641 w 1246069"/>
              <a:gd name="connsiteY4" fmla="*/ 985755 h 1096751"/>
              <a:gd name="connsiteX5" fmla="*/ 1246069 w 1246069"/>
              <a:gd name="connsiteY5" fmla="*/ 747905 h 1096751"/>
              <a:gd name="connsiteX6" fmla="*/ 1150929 w 1246069"/>
              <a:gd name="connsiteY6" fmla="*/ 520627 h 1096751"/>
              <a:gd name="connsiteX7" fmla="*/ 960649 w 1246069"/>
              <a:gd name="connsiteY7" fmla="*/ 457200 h 1096751"/>
              <a:gd name="connsiteX8" fmla="*/ 0 w 1246069"/>
              <a:gd name="connsiteY8" fmla="*/ 0 h 1096751"/>
              <a:gd name="connsiteX0" fmla="*/ 0 w 1246069"/>
              <a:gd name="connsiteY0" fmla="*/ 76200 h 1172951"/>
              <a:gd name="connsiteX1" fmla="*/ 685800 w 1246069"/>
              <a:gd name="connsiteY1" fmla="*/ 771250 h 1172951"/>
              <a:gd name="connsiteX2" fmla="*/ 717514 w 1246069"/>
              <a:gd name="connsiteY2" fmla="*/ 1072526 h 1172951"/>
              <a:gd name="connsiteX3" fmla="*/ 1045218 w 1246069"/>
              <a:gd name="connsiteY3" fmla="*/ 1172951 h 1172951"/>
              <a:gd name="connsiteX4" fmla="*/ 1219641 w 1246069"/>
              <a:gd name="connsiteY4" fmla="*/ 1061955 h 1172951"/>
              <a:gd name="connsiteX5" fmla="*/ 1246069 w 1246069"/>
              <a:gd name="connsiteY5" fmla="*/ 824105 h 1172951"/>
              <a:gd name="connsiteX6" fmla="*/ 1150929 w 1246069"/>
              <a:gd name="connsiteY6" fmla="*/ 596827 h 1172951"/>
              <a:gd name="connsiteX7" fmla="*/ 304800 w 1246069"/>
              <a:gd name="connsiteY7" fmla="*/ 0 h 1172951"/>
              <a:gd name="connsiteX8" fmla="*/ 0 w 1246069"/>
              <a:gd name="connsiteY8" fmla="*/ 76200 h 1172951"/>
              <a:gd name="connsiteX0" fmla="*/ 0 w 1246069"/>
              <a:gd name="connsiteY0" fmla="*/ 76200 h 1172951"/>
              <a:gd name="connsiteX1" fmla="*/ 0 w 1246069"/>
              <a:gd name="connsiteY1" fmla="*/ 457200 h 1172951"/>
              <a:gd name="connsiteX2" fmla="*/ 717514 w 1246069"/>
              <a:gd name="connsiteY2" fmla="*/ 1072526 h 1172951"/>
              <a:gd name="connsiteX3" fmla="*/ 1045218 w 1246069"/>
              <a:gd name="connsiteY3" fmla="*/ 1172951 h 1172951"/>
              <a:gd name="connsiteX4" fmla="*/ 1219641 w 1246069"/>
              <a:gd name="connsiteY4" fmla="*/ 1061955 h 1172951"/>
              <a:gd name="connsiteX5" fmla="*/ 1246069 w 1246069"/>
              <a:gd name="connsiteY5" fmla="*/ 824105 h 1172951"/>
              <a:gd name="connsiteX6" fmla="*/ 1150929 w 1246069"/>
              <a:gd name="connsiteY6" fmla="*/ 596827 h 1172951"/>
              <a:gd name="connsiteX7" fmla="*/ 304800 w 1246069"/>
              <a:gd name="connsiteY7" fmla="*/ 0 h 1172951"/>
              <a:gd name="connsiteX8" fmla="*/ 0 w 1246069"/>
              <a:gd name="connsiteY8" fmla="*/ 76200 h 1172951"/>
              <a:gd name="connsiteX0" fmla="*/ 76200 w 1246069"/>
              <a:gd name="connsiteY0" fmla="*/ 76200 h 1172951"/>
              <a:gd name="connsiteX1" fmla="*/ 0 w 1246069"/>
              <a:gd name="connsiteY1" fmla="*/ 457200 h 1172951"/>
              <a:gd name="connsiteX2" fmla="*/ 717514 w 1246069"/>
              <a:gd name="connsiteY2" fmla="*/ 1072526 h 1172951"/>
              <a:gd name="connsiteX3" fmla="*/ 1045218 w 1246069"/>
              <a:gd name="connsiteY3" fmla="*/ 1172951 h 1172951"/>
              <a:gd name="connsiteX4" fmla="*/ 1219641 w 1246069"/>
              <a:gd name="connsiteY4" fmla="*/ 1061955 h 1172951"/>
              <a:gd name="connsiteX5" fmla="*/ 1246069 w 1246069"/>
              <a:gd name="connsiteY5" fmla="*/ 824105 h 1172951"/>
              <a:gd name="connsiteX6" fmla="*/ 1150929 w 1246069"/>
              <a:gd name="connsiteY6" fmla="*/ 596827 h 1172951"/>
              <a:gd name="connsiteX7" fmla="*/ 304800 w 1246069"/>
              <a:gd name="connsiteY7" fmla="*/ 0 h 1172951"/>
              <a:gd name="connsiteX8" fmla="*/ 76200 w 1246069"/>
              <a:gd name="connsiteY8" fmla="*/ 76200 h 1172951"/>
              <a:gd name="connsiteX0" fmla="*/ 76200 w 1246069"/>
              <a:gd name="connsiteY0" fmla="*/ 115254 h 1212005"/>
              <a:gd name="connsiteX1" fmla="*/ 0 w 1246069"/>
              <a:gd name="connsiteY1" fmla="*/ 496254 h 1212005"/>
              <a:gd name="connsiteX2" fmla="*/ 717514 w 1246069"/>
              <a:gd name="connsiteY2" fmla="*/ 1111580 h 1212005"/>
              <a:gd name="connsiteX3" fmla="*/ 1045218 w 1246069"/>
              <a:gd name="connsiteY3" fmla="*/ 1212005 h 1212005"/>
              <a:gd name="connsiteX4" fmla="*/ 1219641 w 1246069"/>
              <a:gd name="connsiteY4" fmla="*/ 1101009 h 1212005"/>
              <a:gd name="connsiteX5" fmla="*/ 1246069 w 1246069"/>
              <a:gd name="connsiteY5" fmla="*/ 863159 h 1212005"/>
              <a:gd name="connsiteX6" fmla="*/ 1150929 w 1246069"/>
              <a:gd name="connsiteY6" fmla="*/ 635881 h 1212005"/>
              <a:gd name="connsiteX7" fmla="*/ 304800 w 1246069"/>
              <a:gd name="connsiteY7" fmla="*/ 39054 h 1212005"/>
              <a:gd name="connsiteX8" fmla="*/ 76200 w 1246069"/>
              <a:gd name="connsiteY8" fmla="*/ 115254 h 1212005"/>
              <a:gd name="connsiteX0" fmla="*/ 121861 w 1291730"/>
              <a:gd name="connsiteY0" fmla="*/ 115254 h 1212005"/>
              <a:gd name="connsiteX1" fmla="*/ 45661 w 1291730"/>
              <a:gd name="connsiteY1" fmla="*/ 496254 h 1212005"/>
              <a:gd name="connsiteX2" fmla="*/ 763175 w 1291730"/>
              <a:gd name="connsiteY2" fmla="*/ 1111580 h 1212005"/>
              <a:gd name="connsiteX3" fmla="*/ 1090879 w 1291730"/>
              <a:gd name="connsiteY3" fmla="*/ 1212005 h 1212005"/>
              <a:gd name="connsiteX4" fmla="*/ 1265302 w 1291730"/>
              <a:gd name="connsiteY4" fmla="*/ 1101009 h 1212005"/>
              <a:gd name="connsiteX5" fmla="*/ 1291730 w 1291730"/>
              <a:gd name="connsiteY5" fmla="*/ 863159 h 1212005"/>
              <a:gd name="connsiteX6" fmla="*/ 1196590 w 1291730"/>
              <a:gd name="connsiteY6" fmla="*/ 635881 h 1212005"/>
              <a:gd name="connsiteX7" fmla="*/ 350461 w 1291730"/>
              <a:gd name="connsiteY7" fmla="*/ 39054 h 1212005"/>
              <a:gd name="connsiteX8" fmla="*/ 121861 w 1291730"/>
              <a:gd name="connsiteY8" fmla="*/ 115254 h 1212005"/>
              <a:gd name="connsiteX0" fmla="*/ 121861 w 1291730"/>
              <a:gd name="connsiteY0" fmla="*/ 115254 h 1212005"/>
              <a:gd name="connsiteX1" fmla="*/ 45661 w 1291730"/>
              <a:gd name="connsiteY1" fmla="*/ 496254 h 1212005"/>
              <a:gd name="connsiteX2" fmla="*/ 763175 w 1291730"/>
              <a:gd name="connsiteY2" fmla="*/ 1111580 h 1212005"/>
              <a:gd name="connsiteX3" fmla="*/ 1090879 w 1291730"/>
              <a:gd name="connsiteY3" fmla="*/ 1212005 h 1212005"/>
              <a:gd name="connsiteX4" fmla="*/ 1265302 w 1291730"/>
              <a:gd name="connsiteY4" fmla="*/ 1101009 h 1212005"/>
              <a:gd name="connsiteX5" fmla="*/ 1291730 w 1291730"/>
              <a:gd name="connsiteY5" fmla="*/ 863159 h 1212005"/>
              <a:gd name="connsiteX6" fmla="*/ 1196590 w 1291730"/>
              <a:gd name="connsiteY6" fmla="*/ 635881 h 1212005"/>
              <a:gd name="connsiteX7" fmla="*/ 350461 w 1291730"/>
              <a:gd name="connsiteY7" fmla="*/ 39054 h 1212005"/>
              <a:gd name="connsiteX8" fmla="*/ 121861 w 1291730"/>
              <a:gd name="connsiteY8" fmla="*/ 115254 h 1212005"/>
              <a:gd name="connsiteX0" fmla="*/ 121861 w 1291730"/>
              <a:gd name="connsiteY0" fmla="*/ 115254 h 1212005"/>
              <a:gd name="connsiteX1" fmla="*/ 45661 w 1291730"/>
              <a:gd name="connsiteY1" fmla="*/ 496254 h 1212005"/>
              <a:gd name="connsiteX2" fmla="*/ 763175 w 1291730"/>
              <a:gd name="connsiteY2" fmla="*/ 1111580 h 1212005"/>
              <a:gd name="connsiteX3" fmla="*/ 1090879 w 1291730"/>
              <a:gd name="connsiteY3" fmla="*/ 1212005 h 1212005"/>
              <a:gd name="connsiteX4" fmla="*/ 1265302 w 1291730"/>
              <a:gd name="connsiteY4" fmla="*/ 1101009 h 1212005"/>
              <a:gd name="connsiteX5" fmla="*/ 1291730 w 1291730"/>
              <a:gd name="connsiteY5" fmla="*/ 863159 h 1212005"/>
              <a:gd name="connsiteX6" fmla="*/ 1196590 w 1291730"/>
              <a:gd name="connsiteY6" fmla="*/ 635881 h 1212005"/>
              <a:gd name="connsiteX7" fmla="*/ 350461 w 1291730"/>
              <a:gd name="connsiteY7" fmla="*/ 39054 h 1212005"/>
              <a:gd name="connsiteX8" fmla="*/ 121861 w 1291730"/>
              <a:gd name="connsiteY8" fmla="*/ 115254 h 1212005"/>
              <a:gd name="connsiteX0" fmla="*/ 121861 w 1341943"/>
              <a:gd name="connsiteY0" fmla="*/ 115254 h 1212005"/>
              <a:gd name="connsiteX1" fmla="*/ 45661 w 1341943"/>
              <a:gd name="connsiteY1" fmla="*/ 496254 h 1212005"/>
              <a:gd name="connsiteX2" fmla="*/ 763175 w 1341943"/>
              <a:gd name="connsiteY2" fmla="*/ 1111580 h 1212005"/>
              <a:gd name="connsiteX3" fmla="*/ 1090879 w 1341943"/>
              <a:gd name="connsiteY3" fmla="*/ 1212005 h 1212005"/>
              <a:gd name="connsiteX4" fmla="*/ 1265302 w 1341943"/>
              <a:gd name="connsiteY4" fmla="*/ 1101009 h 1212005"/>
              <a:gd name="connsiteX5" fmla="*/ 1291730 w 1341943"/>
              <a:gd name="connsiteY5" fmla="*/ 863159 h 1212005"/>
              <a:gd name="connsiteX6" fmla="*/ 1196590 w 1341943"/>
              <a:gd name="connsiteY6" fmla="*/ 635881 h 1212005"/>
              <a:gd name="connsiteX7" fmla="*/ 350461 w 1341943"/>
              <a:gd name="connsiteY7" fmla="*/ 39054 h 1212005"/>
              <a:gd name="connsiteX8" fmla="*/ 121861 w 1341943"/>
              <a:gd name="connsiteY8" fmla="*/ 115254 h 1212005"/>
              <a:gd name="connsiteX0" fmla="*/ 121861 w 1291730"/>
              <a:gd name="connsiteY0" fmla="*/ 115254 h 1212005"/>
              <a:gd name="connsiteX1" fmla="*/ 45661 w 1291730"/>
              <a:gd name="connsiteY1" fmla="*/ 496254 h 1212005"/>
              <a:gd name="connsiteX2" fmla="*/ 763175 w 1291730"/>
              <a:gd name="connsiteY2" fmla="*/ 1111580 h 1212005"/>
              <a:gd name="connsiteX3" fmla="*/ 1090879 w 1291730"/>
              <a:gd name="connsiteY3" fmla="*/ 1212005 h 1212005"/>
              <a:gd name="connsiteX4" fmla="*/ 1265302 w 1291730"/>
              <a:gd name="connsiteY4" fmla="*/ 1101009 h 1212005"/>
              <a:gd name="connsiteX5" fmla="*/ 1291730 w 1291730"/>
              <a:gd name="connsiteY5" fmla="*/ 863159 h 1212005"/>
              <a:gd name="connsiteX6" fmla="*/ 1196590 w 1291730"/>
              <a:gd name="connsiteY6" fmla="*/ 635881 h 1212005"/>
              <a:gd name="connsiteX7" fmla="*/ 350461 w 1291730"/>
              <a:gd name="connsiteY7" fmla="*/ 39054 h 1212005"/>
              <a:gd name="connsiteX8" fmla="*/ 121861 w 1291730"/>
              <a:gd name="connsiteY8" fmla="*/ 115254 h 1212005"/>
              <a:gd name="connsiteX0" fmla="*/ 121861 w 1291730"/>
              <a:gd name="connsiteY0" fmla="*/ 115254 h 1212005"/>
              <a:gd name="connsiteX1" fmla="*/ 45661 w 1291730"/>
              <a:gd name="connsiteY1" fmla="*/ 496254 h 1212005"/>
              <a:gd name="connsiteX2" fmla="*/ 763175 w 1291730"/>
              <a:gd name="connsiteY2" fmla="*/ 1111580 h 1212005"/>
              <a:gd name="connsiteX3" fmla="*/ 1090879 w 1291730"/>
              <a:gd name="connsiteY3" fmla="*/ 1212005 h 1212005"/>
              <a:gd name="connsiteX4" fmla="*/ 1265302 w 1291730"/>
              <a:gd name="connsiteY4" fmla="*/ 1101009 h 1212005"/>
              <a:gd name="connsiteX5" fmla="*/ 1264861 w 1291730"/>
              <a:gd name="connsiteY5" fmla="*/ 1029654 h 1212005"/>
              <a:gd name="connsiteX6" fmla="*/ 1291730 w 1291730"/>
              <a:gd name="connsiteY6" fmla="*/ 863159 h 1212005"/>
              <a:gd name="connsiteX7" fmla="*/ 1196590 w 1291730"/>
              <a:gd name="connsiteY7" fmla="*/ 635881 h 1212005"/>
              <a:gd name="connsiteX8" fmla="*/ 350461 w 1291730"/>
              <a:gd name="connsiteY8" fmla="*/ 39054 h 1212005"/>
              <a:gd name="connsiteX9" fmla="*/ 121861 w 1291730"/>
              <a:gd name="connsiteY9" fmla="*/ 115254 h 1212005"/>
              <a:gd name="connsiteX0" fmla="*/ 121861 w 1291730"/>
              <a:gd name="connsiteY0" fmla="*/ 115254 h 1212005"/>
              <a:gd name="connsiteX1" fmla="*/ 45661 w 1291730"/>
              <a:gd name="connsiteY1" fmla="*/ 496254 h 1212005"/>
              <a:gd name="connsiteX2" fmla="*/ 763175 w 1291730"/>
              <a:gd name="connsiteY2" fmla="*/ 1111580 h 1212005"/>
              <a:gd name="connsiteX3" fmla="*/ 1090879 w 1291730"/>
              <a:gd name="connsiteY3" fmla="*/ 1212005 h 1212005"/>
              <a:gd name="connsiteX4" fmla="*/ 1265302 w 1291730"/>
              <a:gd name="connsiteY4" fmla="*/ 1101009 h 1212005"/>
              <a:gd name="connsiteX5" fmla="*/ 1291730 w 1291730"/>
              <a:gd name="connsiteY5" fmla="*/ 863159 h 1212005"/>
              <a:gd name="connsiteX6" fmla="*/ 1196590 w 1291730"/>
              <a:gd name="connsiteY6" fmla="*/ 635881 h 1212005"/>
              <a:gd name="connsiteX7" fmla="*/ 350461 w 1291730"/>
              <a:gd name="connsiteY7" fmla="*/ 39054 h 1212005"/>
              <a:gd name="connsiteX8" fmla="*/ 121861 w 1291730"/>
              <a:gd name="connsiteY8" fmla="*/ 115254 h 1212005"/>
              <a:gd name="connsiteX0" fmla="*/ 121861 w 1340180"/>
              <a:gd name="connsiteY0" fmla="*/ 115254 h 1212005"/>
              <a:gd name="connsiteX1" fmla="*/ 45661 w 1340180"/>
              <a:gd name="connsiteY1" fmla="*/ 496254 h 1212005"/>
              <a:gd name="connsiteX2" fmla="*/ 763175 w 1340180"/>
              <a:gd name="connsiteY2" fmla="*/ 1111580 h 1212005"/>
              <a:gd name="connsiteX3" fmla="*/ 1090879 w 1340180"/>
              <a:gd name="connsiteY3" fmla="*/ 1212005 h 1212005"/>
              <a:gd name="connsiteX4" fmla="*/ 1265302 w 1340180"/>
              <a:gd name="connsiteY4" fmla="*/ 1101009 h 1212005"/>
              <a:gd name="connsiteX5" fmla="*/ 1291730 w 1340180"/>
              <a:gd name="connsiteY5" fmla="*/ 863159 h 1212005"/>
              <a:gd name="connsiteX6" fmla="*/ 1196590 w 1340180"/>
              <a:gd name="connsiteY6" fmla="*/ 635881 h 1212005"/>
              <a:gd name="connsiteX7" fmla="*/ 350461 w 1340180"/>
              <a:gd name="connsiteY7" fmla="*/ 39054 h 1212005"/>
              <a:gd name="connsiteX8" fmla="*/ 121861 w 1340180"/>
              <a:gd name="connsiteY8" fmla="*/ 115254 h 1212005"/>
              <a:gd name="connsiteX0" fmla="*/ 121861 w 1340180"/>
              <a:gd name="connsiteY0" fmla="*/ 115254 h 1212005"/>
              <a:gd name="connsiteX1" fmla="*/ 45661 w 1340180"/>
              <a:gd name="connsiteY1" fmla="*/ 496254 h 1212005"/>
              <a:gd name="connsiteX2" fmla="*/ 763175 w 1340180"/>
              <a:gd name="connsiteY2" fmla="*/ 1111580 h 1212005"/>
              <a:gd name="connsiteX3" fmla="*/ 1090879 w 1340180"/>
              <a:gd name="connsiteY3" fmla="*/ 1212005 h 1212005"/>
              <a:gd name="connsiteX4" fmla="*/ 1265302 w 1340180"/>
              <a:gd name="connsiteY4" fmla="*/ 1101009 h 1212005"/>
              <a:gd name="connsiteX5" fmla="*/ 1291730 w 1340180"/>
              <a:gd name="connsiteY5" fmla="*/ 863159 h 1212005"/>
              <a:gd name="connsiteX6" fmla="*/ 1196590 w 1340180"/>
              <a:gd name="connsiteY6" fmla="*/ 635881 h 1212005"/>
              <a:gd name="connsiteX7" fmla="*/ 350461 w 1340180"/>
              <a:gd name="connsiteY7" fmla="*/ 39054 h 1212005"/>
              <a:gd name="connsiteX8" fmla="*/ 121861 w 1340180"/>
              <a:gd name="connsiteY8" fmla="*/ 115254 h 1212005"/>
              <a:gd name="connsiteX0" fmla="*/ 121861 w 1340180"/>
              <a:gd name="connsiteY0" fmla="*/ 115254 h 1223457"/>
              <a:gd name="connsiteX1" fmla="*/ 45661 w 1340180"/>
              <a:gd name="connsiteY1" fmla="*/ 496254 h 1223457"/>
              <a:gd name="connsiteX2" fmla="*/ 763175 w 1340180"/>
              <a:gd name="connsiteY2" fmla="*/ 1111580 h 1223457"/>
              <a:gd name="connsiteX3" fmla="*/ 1090879 w 1340180"/>
              <a:gd name="connsiteY3" fmla="*/ 1212005 h 1223457"/>
              <a:gd name="connsiteX4" fmla="*/ 1265302 w 1340180"/>
              <a:gd name="connsiteY4" fmla="*/ 1101009 h 1223457"/>
              <a:gd name="connsiteX5" fmla="*/ 1291730 w 1340180"/>
              <a:gd name="connsiteY5" fmla="*/ 863159 h 1223457"/>
              <a:gd name="connsiteX6" fmla="*/ 1196590 w 1340180"/>
              <a:gd name="connsiteY6" fmla="*/ 635881 h 1223457"/>
              <a:gd name="connsiteX7" fmla="*/ 350461 w 1340180"/>
              <a:gd name="connsiteY7" fmla="*/ 39054 h 1223457"/>
              <a:gd name="connsiteX8" fmla="*/ 121861 w 1340180"/>
              <a:gd name="connsiteY8" fmla="*/ 115254 h 1223457"/>
              <a:gd name="connsiteX0" fmla="*/ 121861 w 1340180"/>
              <a:gd name="connsiteY0" fmla="*/ 115254 h 1223457"/>
              <a:gd name="connsiteX1" fmla="*/ 45661 w 1340180"/>
              <a:gd name="connsiteY1" fmla="*/ 496254 h 1223457"/>
              <a:gd name="connsiteX2" fmla="*/ 763175 w 1340180"/>
              <a:gd name="connsiteY2" fmla="*/ 1111580 h 1223457"/>
              <a:gd name="connsiteX3" fmla="*/ 1090879 w 1340180"/>
              <a:gd name="connsiteY3" fmla="*/ 1212005 h 1223457"/>
              <a:gd name="connsiteX4" fmla="*/ 1265302 w 1340180"/>
              <a:gd name="connsiteY4" fmla="*/ 1101009 h 1223457"/>
              <a:gd name="connsiteX5" fmla="*/ 1291730 w 1340180"/>
              <a:gd name="connsiteY5" fmla="*/ 863159 h 1223457"/>
              <a:gd name="connsiteX6" fmla="*/ 1196590 w 1340180"/>
              <a:gd name="connsiteY6" fmla="*/ 635881 h 1223457"/>
              <a:gd name="connsiteX7" fmla="*/ 350461 w 1340180"/>
              <a:gd name="connsiteY7" fmla="*/ 39054 h 1223457"/>
              <a:gd name="connsiteX8" fmla="*/ 121861 w 1340180"/>
              <a:gd name="connsiteY8" fmla="*/ 115254 h 1223457"/>
              <a:gd name="connsiteX0" fmla="*/ 121861 w 1340180"/>
              <a:gd name="connsiteY0" fmla="*/ 115254 h 1223457"/>
              <a:gd name="connsiteX1" fmla="*/ 45661 w 1340180"/>
              <a:gd name="connsiteY1" fmla="*/ 496254 h 1223457"/>
              <a:gd name="connsiteX2" fmla="*/ 763175 w 1340180"/>
              <a:gd name="connsiteY2" fmla="*/ 1111580 h 1223457"/>
              <a:gd name="connsiteX3" fmla="*/ 1090879 w 1340180"/>
              <a:gd name="connsiteY3" fmla="*/ 1212005 h 1223457"/>
              <a:gd name="connsiteX4" fmla="*/ 1265302 w 1340180"/>
              <a:gd name="connsiteY4" fmla="*/ 1101009 h 1223457"/>
              <a:gd name="connsiteX5" fmla="*/ 1291730 w 1340180"/>
              <a:gd name="connsiteY5" fmla="*/ 863159 h 1223457"/>
              <a:gd name="connsiteX6" fmla="*/ 1196590 w 1340180"/>
              <a:gd name="connsiteY6" fmla="*/ 635881 h 1223457"/>
              <a:gd name="connsiteX7" fmla="*/ 350461 w 1340180"/>
              <a:gd name="connsiteY7" fmla="*/ 39054 h 1223457"/>
              <a:gd name="connsiteX8" fmla="*/ 121861 w 1340180"/>
              <a:gd name="connsiteY8" fmla="*/ 115254 h 122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0180" h="1223457">
                <a:moveTo>
                  <a:pt x="121861" y="115254"/>
                </a:moveTo>
                <a:cubicBezTo>
                  <a:pt x="0" y="243135"/>
                  <a:pt x="13801" y="378504"/>
                  <a:pt x="45661" y="496254"/>
                </a:cubicBezTo>
                <a:cubicBezTo>
                  <a:pt x="189252" y="805312"/>
                  <a:pt x="524004" y="906471"/>
                  <a:pt x="763175" y="1111580"/>
                </a:cubicBezTo>
                <a:lnTo>
                  <a:pt x="1090879" y="1212005"/>
                </a:lnTo>
                <a:cubicBezTo>
                  <a:pt x="1164436" y="1223457"/>
                  <a:pt x="1227863" y="1197030"/>
                  <a:pt x="1265302" y="1101009"/>
                </a:cubicBezTo>
                <a:cubicBezTo>
                  <a:pt x="1340180" y="1011155"/>
                  <a:pt x="1282921" y="942442"/>
                  <a:pt x="1291730" y="863159"/>
                </a:cubicBezTo>
                <a:cubicBezTo>
                  <a:pt x="1284242" y="744676"/>
                  <a:pt x="1228303" y="711640"/>
                  <a:pt x="1196590" y="635881"/>
                </a:cubicBezTo>
                <a:cubicBezTo>
                  <a:pt x="914547" y="436939"/>
                  <a:pt x="732049" y="138451"/>
                  <a:pt x="350461" y="39054"/>
                </a:cubicBezTo>
                <a:cubicBezTo>
                  <a:pt x="273821" y="27455"/>
                  <a:pt x="236822" y="0"/>
                  <a:pt x="121861" y="115254"/>
                </a:cubicBez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0" name="手繪多邊形 19"/>
          <p:cNvSpPr/>
          <p:nvPr/>
        </p:nvSpPr>
        <p:spPr>
          <a:xfrm>
            <a:off x="4648200" y="4742820"/>
            <a:ext cx="1466401" cy="1535599"/>
          </a:xfrm>
          <a:custGeom>
            <a:avLst/>
            <a:gdLst>
              <a:gd name="connsiteX0" fmla="*/ 100426 w 560269"/>
              <a:gd name="connsiteY0" fmla="*/ 47570 h 639551"/>
              <a:gd name="connsiteX1" fmla="*/ 0 w 560269"/>
              <a:gd name="connsiteY1" fmla="*/ 237850 h 639551"/>
              <a:gd name="connsiteX2" fmla="*/ 31714 w 560269"/>
              <a:gd name="connsiteY2" fmla="*/ 539126 h 639551"/>
              <a:gd name="connsiteX3" fmla="*/ 359418 w 560269"/>
              <a:gd name="connsiteY3" fmla="*/ 639551 h 639551"/>
              <a:gd name="connsiteX4" fmla="*/ 533841 w 560269"/>
              <a:gd name="connsiteY4" fmla="*/ 528555 h 639551"/>
              <a:gd name="connsiteX5" fmla="*/ 560269 w 560269"/>
              <a:gd name="connsiteY5" fmla="*/ 290705 h 639551"/>
              <a:gd name="connsiteX6" fmla="*/ 465129 w 560269"/>
              <a:gd name="connsiteY6" fmla="*/ 63427 h 639551"/>
              <a:gd name="connsiteX7" fmla="*/ 274849 w 560269"/>
              <a:gd name="connsiteY7" fmla="*/ 0 h 639551"/>
              <a:gd name="connsiteX8" fmla="*/ 100426 w 560269"/>
              <a:gd name="connsiteY8" fmla="*/ 47570 h 639551"/>
              <a:gd name="connsiteX0" fmla="*/ 0 w 1246069"/>
              <a:gd name="connsiteY0" fmla="*/ 0 h 1096751"/>
              <a:gd name="connsiteX1" fmla="*/ 685800 w 1246069"/>
              <a:gd name="connsiteY1" fmla="*/ 695050 h 1096751"/>
              <a:gd name="connsiteX2" fmla="*/ 717514 w 1246069"/>
              <a:gd name="connsiteY2" fmla="*/ 996326 h 1096751"/>
              <a:gd name="connsiteX3" fmla="*/ 1045218 w 1246069"/>
              <a:gd name="connsiteY3" fmla="*/ 1096751 h 1096751"/>
              <a:gd name="connsiteX4" fmla="*/ 1219641 w 1246069"/>
              <a:gd name="connsiteY4" fmla="*/ 985755 h 1096751"/>
              <a:gd name="connsiteX5" fmla="*/ 1246069 w 1246069"/>
              <a:gd name="connsiteY5" fmla="*/ 747905 h 1096751"/>
              <a:gd name="connsiteX6" fmla="*/ 1150929 w 1246069"/>
              <a:gd name="connsiteY6" fmla="*/ 520627 h 1096751"/>
              <a:gd name="connsiteX7" fmla="*/ 960649 w 1246069"/>
              <a:gd name="connsiteY7" fmla="*/ 457200 h 1096751"/>
              <a:gd name="connsiteX8" fmla="*/ 0 w 1246069"/>
              <a:gd name="connsiteY8" fmla="*/ 0 h 1096751"/>
              <a:gd name="connsiteX0" fmla="*/ 0 w 1246069"/>
              <a:gd name="connsiteY0" fmla="*/ 76200 h 1172951"/>
              <a:gd name="connsiteX1" fmla="*/ 685800 w 1246069"/>
              <a:gd name="connsiteY1" fmla="*/ 771250 h 1172951"/>
              <a:gd name="connsiteX2" fmla="*/ 717514 w 1246069"/>
              <a:gd name="connsiteY2" fmla="*/ 1072526 h 1172951"/>
              <a:gd name="connsiteX3" fmla="*/ 1045218 w 1246069"/>
              <a:gd name="connsiteY3" fmla="*/ 1172951 h 1172951"/>
              <a:gd name="connsiteX4" fmla="*/ 1219641 w 1246069"/>
              <a:gd name="connsiteY4" fmla="*/ 1061955 h 1172951"/>
              <a:gd name="connsiteX5" fmla="*/ 1246069 w 1246069"/>
              <a:gd name="connsiteY5" fmla="*/ 824105 h 1172951"/>
              <a:gd name="connsiteX6" fmla="*/ 1150929 w 1246069"/>
              <a:gd name="connsiteY6" fmla="*/ 596827 h 1172951"/>
              <a:gd name="connsiteX7" fmla="*/ 304800 w 1246069"/>
              <a:gd name="connsiteY7" fmla="*/ 0 h 1172951"/>
              <a:gd name="connsiteX8" fmla="*/ 0 w 1246069"/>
              <a:gd name="connsiteY8" fmla="*/ 76200 h 1172951"/>
              <a:gd name="connsiteX0" fmla="*/ 0 w 1246069"/>
              <a:gd name="connsiteY0" fmla="*/ 76200 h 1172951"/>
              <a:gd name="connsiteX1" fmla="*/ 0 w 1246069"/>
              <a:gd name="connsiteY1" fmla="*/ 457200 h 1172951"/>
              <a:gd name="connsiteX2" fmla="*/ 717514 w 1246069"/>
              <a:gd name="connsiteY2" fmla="*/ 1072526 h 1172951"/>
              <a:gd name="connsiteX3" fmla="*/ 1045218 w 1246069"/>
              <a:gd name="connsiteY3" fmla="*/ 1172951 h 1172951"/>
              <a:gd name="connsiteX4" fmla="*/ 1219641 w 1246069"/>
              <a:gd name="connsiteY4" fmla="*/ 1061955 h 1172951"/>
              <a:gd name="connsiteX5" fmla="*/ 1246069 w 1246069"/>
              <a:gd name="connsiteY5" fmla="*/ 824105 h 1172951"/>
              <a:gd name="connsiteX6" fmla="*/ 1150929 w 1246069"/>
              <a:gd name="connsiteY6" fmla="*/ 596827 h 1172951"/>
              <a:gd name="connsiteX7" fmla="*/ 304800 w 1246069"/>
              <a:gd name="connsiteY7" fmla="*/ 0 h 1172951"/>
              <a:gd name="connsiteX8" fmla="*/ 0 w 1246069"/>
              <a:gd name="connsiteY8" fmla="*/ 76200 h 1172951"/>
              <a:gd name="connsiteX0" fmla="*/ 76200 w 1246069"/>
              <a:gd name="connsiteY0" fmla="*/ 76200 h 1172951"/>
              <a:gd name="connsiteX1" fmla="*/ 0 w 1246069"/>
              <a:gd name="connsiteY1" fmla="*/ 457200 h 1172951"/>
              <a:gd name="connsiteX2" fmla="*/ 717514 w 1246069"/>
              <a:gd name="connsiteY2" fmla="*/ 1072526 h 1172951"/>
              <a:gd name="connsiteX3" fmla="*/ 1045218 w 1246069"/>
              <a:gd name="connsiteY3" fmla="*/ 1172951 h 1172951"/>
              <a:gd name="connsiteX4" fmla="*/ 1219641 w 1246069"/>
              <a:gd name="connsiteY4" fmla="*/ 1061955 h 1172951"/>
              <a:gd name="connsiteX5" fmla="*/ 1246069 w 1246069"/>
              <a:gd name="connsiteY5" fmla="*/ 824105 h 1172951"/>
              <a:gd name="connsiteX6" fmla="*/ 1150929 w 1246069"/>
              <a:gd name="connsiteY6" fmla="*/ 596827 h 1172951"/>
              <a:gd name="connsiteX7" fmla="*/ 304800 w 1246069"/>
              <a:gd name="connsiteY7" fmla="*/ 0 h 1172951"/>
              <a:gd name="connsiteX8" fmla="*/ 76200 w 1246069"/>
              <a:gd name="connsiteY8" fmla="*/ 76200 h 1172951"/>
              <a:gd name="connsiteX0" fmla="*/ 76200 w 1246069"/>
              <a:gd name="connsiteY0" fmla="*/ 115254 h 1212005"/>
              <a:gd name="connsiteX1" fmla="*/ 0 w 1246069"/>
              <a:gd name="connsiteY1" fmla="*/ 496254 h 1212005"/>
              <a:gd name="connsiteX2" fmla="*/ 717514 w 1246069"/>
              <a:gd name="connsiteY2" fmla="*/ 1111580 h 1212005"/>
              <a:gd name="connsiteX3" fmla="*/ 1045218 w 1246069"/>
              <a:gd name="connsiteY3" fmla="*/ 1212005 h 1212005"/>
              <a:gd name="connsiteX4" fmla="*/ 1219641 w 1246069"/>
              <a:gd name="connsiteY4" fmla="*/ 1101009 h 1212005"/>
              <a:gd name="connsiteX5" fmla="*/ 1246069 w 1246069"/>
              <a:gd name="connsiteY5" fmla="*/ 863159 h 1212005"/>
              <a:gd name="connsiteX6" fmla="*/ 1150929 w 1246069"/>
              <a:gd name="connsiteY6" fmla="*/ 635881 h 1212005"/>
              <a:gd name="connsiteX7" fmla="*/ 304800 w 1246069"/>
              <a:gd name="connsiteY7" fmla="*/ 39054 h 1212005"/>
              <a:gd name="connsiteX8" fmla="*/ 76200 w 1246069"/>
              <a:gd name="connsiteY8" fmla="*/ 115254 h 1212005"/>
              <a:gd name="connsiteX0" fmla="*/ 121861 w 1291730"/>
              <a:gd name="connsiteY0" fmla="*/ 115254 h 1212005"/>
              <a:gd name="connsiteX1" fmla="*/ 45661 w 1291730"/>
              <a:gd name="connsiteY1" fmla="*/ 496254 h 1212005"/>
              <a:gd name="connsiteX2" fmla="*/ 763175 w 1291730"/>
              <a:gd name="connsiteY2" fmla="*/ 1111580 h 1212005"/>
              <a:gd name="connsiteX3" fmla="*/ 1090879 w 1291730"/>
              <a:gd name="connsiteY3" fmla="*/ 1212005 h 1212005"/>
              <a:gd name="connsiteX4" fmla="*/ 1265302 w 1291730"/>
              <a:gd name="connsiteY4" fmla="*/ 1101009 h 1212005"/>
              <a:gd name="connsiteX5" fmla="*/ 1291730 w 1291730"/>
              <a:gd name="connsiteY5" fmla="*/ 863159 h 1212005"/>
              <a:gd name="connsiteX6" fmla="*/ 1196590 w 1291730"/>
              <a:gd name="connsiteY6" fmla="*/ 635881 h 1212005"/>
              <a:gd name="connsiteX7" fmla="*/ 350461 w 1291730"/>
              <a:gd name="connsiteY7" fmla="*/ 39054 h 1212005"/>
              <a:gd name="connsiteX8" fmla="*/ 121861 w 1291730"/>
              <a:gd name="connsiteY8" fmla="*/ 115254 h 1212005"/>
              <a:gd name="connsiteX0" fmla="*/ 121861 w 1291730"/>
              <a:gd name="connsiteY0" fmla="*/ 115254 h 1212005"/>
              <a:gd name="connsiteX1" fmla="*/ 45661 w 1291730"/>
              <a:gd name="connsiteY1" fmla="*/ 496254 h 1212005"/>
              <a:gd name="connsiteX2" fmla="*/ 763175 w 1291730"/>
              <a:gd name="connsiteY2" fmla="*/ 1111580 h 1212005"/>
              <a:gd name="connsiteX3" fmla="*/ 1090879 w 1291730"/>
              <a:gd name="connsiteY3" fmla="*/ 1212005 h 1212005"/>
              <a:gd name="connsiteX4" fmla="*/ 1265302 w 1291730"/>
              <a:gd name="connsiteY4" fmla="*/ 1101009 h 1212005"/>
              <a:gd name="connsiteX5" fmla="*/ 1291730 w 1291730"/>
              <a:gd name="connsiteY5" fmla="*/ 863159 h 1212005"/>
              <a:gd name="connsiteX6" fmla="*/ 1196590 w 1291730"/>
              <a:gd name="connsiteY6" fmla="*/ 635881 h 1212005"/>
              <a:gd name="connsiteX7" fmla="*/ 350461 w 1291730"/>
              <a:gd name="connsiteY7" fmla="*/ 39054 h 1212005"/>
              <a:gd name="connsiteX8" fmla="*/ 121861 w 1291730"/>
              <a:gd name="connsiteY8" fmla="*/ 115254 h 1212005"/>
              <a:gd name="connsiteX0" fmla="*/ 121861 w 1291730"/>
              <a:gd name="connsiteY0" fmla="*/ 115254 h 1212005"/>
              <a:gd name="connsiteX1" fmla="*/ 45661 w 1291730"/>
              <a:gd name="connsiteY1" fmla="*/ 496254 h 1212005"/>
              <a:gd name="connsiteX2" fmla="*/ 763175 w 1291730"/>
              <a:gd name="connsiteY2" fmla="*/ 1111580 h 1212005"/>
              <a:gd name="connsiteX3" fmla="*/ 1090879 w 1291730"/>
              <a:gd name="connsiteY3" fmla="*/ 1212005 h 1212005"/>
              <a:gd name="connsiteX4" fmla="*/ 1265302 w 1291730"/>
              <a:gd name="connsiteY4" fmla="*/ 1101009 h 1212005"/>
              <a:gd name="connsiteX5" fmla="*/ 1291730 w 1291730"/>
              <a:gd name="connsiteY5" fmla="*/ 863159 h 1212005"/>
              <a:gd name="connsiteX6" fmla="*/ 1196590 w 1291730"/>
              <a:gd name="connsiteY6" fmla="*/ 635881 h 1212005"/>
              <a:gd name="connsiteX7" fmla="*/ 350461 w 1291730"/>
              <a:gd name="connsiteY7" fmla="*/ 39054 h 1212005"/>
              <a:gd name="connsiteX8" fmla="*/ 121861 w 1291730"/>
              <a:gd name="connsiteY8" fmla="*/ 115254 h 1212005"/>
              <a:gd name="connsiteX0" fmla="*/ 121861 w 1341943"/>
              <a:gd name="connsiteY0" fmla="*/ 115254 h 1212005"/>
              <a:gd name="connsiteX1" fmla="*/ 45661 w 1341943"/>
              <a:gd name="connsiteY1" fmla="*/ 496254 h 1212005"/>
              <a:gd name="connsiteX2" fmla="*/ 763175 w 1341943"/>
              <a:gd name="connsiteY2" fmla="*/ 1111580 h 1212005"/>
              <a:gd name="connsiteX3" fmla="*/ 1090879 w 1341943"/>
              <a:gd name="connsiteY3" fmla="*/ 1212005 h 1212005"/>
              <a:gd name="connsiteX4" fmla="*/ 1265302 w 1341943"/>
              <a:gd name="connsiteY4" fmla="*/ 1101009 h 1212005"/>
              <a:gd name="connsiteX5" fmla="*/ 1291730 w 1341943"/>
              <a:gd name="connsiteY5" fmla="*/ 863159 h 1212005"/>
              <a:gd name="connsiteX6" fmla="*/ 1196590 w 1341943"/>
              <a:gd name="connsiteY6" fmla="*/ 635881 h 1212005"/>
              <a:gd name="connsiteX7" fmla="*/ 350461 w 1341943"/>
              <a:gd name="connsiteY7" fmla="*/ 39054 h 1212005"/>
              <a:gd name="connsiteX8" fmla="*/ 121861 w 1341943"/>
              <a:gd name="connsiteY8" fmla="*/ 115254 h 1212005"/>
              <a:gd name="connsiteX0" fmla="*/ 121861 w 1291730"/>
              <a:gd name="connsiteY0" fmla="*/ 115254 h 1212005"/>
              <a:gd name="connsiteX1" fmla="*/ 45661 w 1291730"/>
              <a:gd name="connsiteY1" fmla="*/ 496254 h 1212005"/>
              <a:gd name="connsiteX2" fmla="*/ 763175 w 1291730"/>
              <a:gd name="connsiteY2" fmla="*/ 1111580 h 1212005"/>
              <a:gd name="connsiteX3" fmla="*/ 1090879 w 1291730"/>
              <a:gd name="connsiteY3" fmla="*/ 1212005 h 1212005"/>
              <a:gd name="connsiteX4" fmla="*/ 1265302 w 1291730"/>
              <a:gd name="connsiteY4" fmla="*/ 1101009 h 1212005"/>
              <a:gd name="connsiteX5" fmla="*/ 1291730 w 1291730"/>
              <a:gd name="connsiteY5" fmla="*/ 863159 h 1212005"/>
              <a:gd name="connsiteX6" fmla="*/ 1196590 w 1291730"/>
              <a:gd name="connsiteY6" fmla="*/ 635881 h 1212005"/>
              <a:gd name="connsiteX7" fmla="*/ 350461 w 1291730"/>
              <a:gd name="connsiteY7" fmla="*/ 39054 h 1212005"/>
              <a:gd name="connsiteX8" fmla="*/ 121861 w 1291730"/>
              <a:gd name="connsiteY8" fmla="*/ 115254 h 1212005"/>
              <a:gd name="connsiteX0" fmla="*/ 121861 w 1291730"/>
              <a:gd name="connsiteY0" fmla="*/ 115254 h 1212005"/>
              <a:gd name="connsiteX1" fmla="*/ 45661 w 1291730"/>
              <a:gd name="connsiteY1" fmla="*/ 496254 h 1212005"/>
              <a:gd name="connsiteX2" fmla="*/ 763175 w 1291730"/>
              <a:gd name="connsiteY2" fmla="*/ 1111580 h 1212005"/>
              <a:gd name="connsiteX3" fmla="*/ 1090879 w 1291730"/>
              <a:gd name="connsiteY3" fmla="*/ 1212005 h 1212005"/>
              <a:gd name="connsiteX4" fmla="*/ 1265302 w 1291730"/>
              <a:gd name="connsiteY4" fmla="*/ 1101009 h 1212005"/>
              <a:gd name="connsiteX5" fmla="*/ 1264861 w 1291730"/>
              <a:gd name="connsiteY5" fmla="*/ 1029654 h 1212005"/>
              <a:gd name="connsiteX6" fmla="*/ 1291730 w 1291730"/>
              <a:gd name="connsiteY6" fmla="*/ 863159 h 1212005"/>
              <a:gd name="connsiteX7" fmla="*/ 1196590 w 1291730"/>
              <a:gd name="connsiteY7" fmla="*/ 635881 h 1212005"/>
              <a:gd name="connsiteX8" fmla="*/ 350461 w 1291730"/>
              <a:gd name="connsiteY8" fmla="*/ 39054 h 1212005"/>
              <a:gd name="connsiteX9" fmla="*/ 121861 w 1291730"/>
              <a:gd name="connsiteY9" fmla="*/ 115254 h 1212005"/>
              <a:gd name="connsiteX0" fmla="*/ 121861 w 1291730"/>
              <a:gd name="connsiteY0" fmla="*/ 115254 h 1212005"/>
              <a:gd name="connsiteX1" fmla="*/ 45661 w 1291730"/>
              <a:gd name="connsiteY1" fmla="*/ 496254 h 1212005"/>
              <a:gd name="connsiteX2" fmla="*/ 763175 w 1291730"/>
              <a:gd name="connsiteY2" fmla="*/ 1111580 h 1212005"/>
              <a:gd name="connsiteX3" fmla="*/ 1090879 w 1291730"/>
              <a:gd name="connsiteY3" fmla="*/ 1212005 h 1212005"/>
              <a:gd name="connsiteX4" fmla="*/ 1265302 w 1291730"/>
              <a:gd name="connsiteY4" fmla="*/ 1101009 h 1212005"/>
              <a:gd name="connsiteX5" fmla="*/ 1291730 w 1291730"/>
              <a:gd name="connsiteY5" fmla="*/ 863159 h 1212005"/>
              <a:gd name="connsiteX6" fmla="*/ 1196590 w 1291730"/>
              <a:gd name="connsiteY6" fmla="*/ 635881 h 1212005"/>
              <a:gd name="connsiteX7" fmla="*/ 350461 w 1291730"/>
              <a:gd name="connsiteY7" fmla="*/ 39054 h 1212005"/>
              <a:gd name="connsiteX8" fmla="*/ 121861 w 1291730"/>
              <a:gd name="connsiteY8" fmla="*/ 115254 h 1212005"/>
              <a:gd name="connsiteX0" fmla="*/ 121861 w 1340180"/>
              <a:gd name="connsiteY0" fmla="*/ 115254 h 1212005"/>
              <a:gd name="connsiteX1" fmla="*/ 45661 w 1340180"/>
              <a:gd name="connsiteY1" fmla="*/ 496254 h 1212005"/>
              <a:gd name="connsiteX2" fmla="*/ 763175 w 1340180"/>
              <a:gd name="connsiteY2" fmla="*/ 1111580 h 1212005"/>
              <a:gd name="connsiteX3" fmla="*/ 1090879 w 1340180"/>
              <a:gd name="connsiteY3" fmla="*/ 1212005 h 1212005"/>
              <a:gd name="connsiteX4" fmla="*/ 1265302 w 1340180"/>
              <a:gd name="connsiteY4" fmla="*/ 1101009 h 1212005"/>
              <a:gd name="connsiteX5" fmla="*/ 1291730 w 1340180"/>
              <a:gd name="connsiteY5" fmla="*/ 863159 h 1212005"/>
              <a:gd name="connsiteX6" fmla="*/ 1196590 w 1340180"/>
              <a:gd name="connsiteY6" fmla="*/ 635881 h 1212005"/>
              <a:gd name="connsiteX7" fmla="*/ 350461 w 1340180"/>
              <a:gd name="connsiteY7" fmla="*/ 39054 h 1212005"/>
              <a:gd name="connsiteX8" fmla="*/ 121861 w 1340180"/>
              <a:gd name="connsiteY8" fmla="*/ 115254 h 1212005"/>
              <a:gd name="connsiteX0" fmla="*/ 121861 w 1340180"/>
              <a:gd name="connsiteY0" fmla="*/ 115254 h 1212005"/>
              <a:gd name="connsiteX1" fmla="*/ 45661 w 1340180"/>
              <a:gd name="connsiteY1" fmla="*/ 496254 h 1212005"/>
              <a:gd name="connsiteX2" fmla="*/ 763175 w 1340180"/>
              <a:gd name="connsiteY2" fmla="*/ 1111580 h 1212005"/>
              <a:gd name="connsiteX3" fmla="*/ 1090879 w 1340180"/>
              <a:gd name="connsiteY3" fmla="*/ 1212005 h 1212005"/>
              <a:gd name="connsiteX4" fmla="*/ 1265302 w 1340180"/>
              <a:gd name="connsiteY4" fmla="*/ 1101009 h 1212005"/>
              <a:gd name="connsiteX5" fmla="*/ 1291730 w 1340180"/>
              <a:gd name="connsiteY5" fmla="*/ 863159 h 1212005"/>
              <a:gd name="connsiteX6" fmla="*/ 1196590 w 1340180"/>
              <a:gd name="connsiteY6" fmla="*/ 635881 h 1212005"/>
              <a:gd name="connsiteX7" fmla="*/ 350461 w 1340180"/>
              <a:gd name="connsiteY7" fmla="*/ 39054 h 1212005"/>
              <a:gd name="connsiteX8" fmla="*/ 121861 w 1340180"/>
              <a:gd name="connsiteY8" fmla="*/ 115254 h 1212005"/>
              <a:gd name="connsiteX0" fmla="*/ 121861 w 1340180"/>
              <a:gd name="connsiteY0" fmla="*/ 115254 h 1223457"/>
              <a:gd name="connsiteX1" fmla="*/ 45661 w 1340180"/>
              <a:gd name="connsiteY1" fmla="*/ 496254 h 1223457"/>
              <a:gd name="connsiteX2" fmla="*/ 763175 w 1340180"/>
              <a:gd name="connsiteY2" fmla="*/ 1111580 h 1223457"/>
              <a:gd name="connsiteX3" fmla="*/ 1090879 w 1340180"/>
              <a:gd name="connsiteY3" fmla="*/ 1212005 h 1223457"/>
              <a:gd name="connsiteX4" fmla="*/ 1265302 w 1340180"/>
              <a:gd name="connsiteY4" fmla="*/ 1101009 h 1223457"/>
              <a:gd name="connsiteX5" fmla="*/ 1291730 w 1340180"/>
              <a:gd name="connsiteY5" fmla="*/ 863159 h 1223457"/>
              <a:gd name="connsiteX6" fmla="*/ 1196590 w 1340180"/>
              <a:gd name="connsiteY6" fmla="*/ 635881 h 1223457"/>
              <a:gd name="connsiteX7" fmla="*/ 350461 w 1340180"/>
              <a:gd name="connsiteY7" fmla="*/ 39054 h 1223457"/>
              <a:gd name="connsiteX8" fmla="*/ 121861 w 1340180"/>
              <a:gd name="connsiteY8" fmla="*/ 115254 h 1223457"/>
              <a:gd name="connsiteX0" fmla="*/ 121861 w 1340180"/>
              <a:gd name="connsiteY0" fmla="*/ 115254 h 1223457"/>
              <a:gd name="connsiteX1" fmla="*/ 45661 w 1340180"/>
              <a:gd name="connsiteY1" fmla="*/ 496254 h 1223457"/>
              <a:gd name="connsiteX2" fmla="*/ 763175 w 1340180"/>
              <a:gd name="connsiteY2" fmla="*/ 1111580 h 1223457"/>
              <a:gd name="connsiteX3" fmla="*/ 1090879 w 1340180"/>
              <a:gd name="connsiteY3" fmla="*/ 1212005 h 1223457"/>
              <a:gd name="connsiteX4" fmla="*/ 1265302 w 1340180"/>
              <a:gd name="connsiteY4" fmla="*/ 1101009 h 1223457"/>
              <a:gd name="connsiteX5" fmla="*/ 1291730 w 1340180"/>
              <a:gd name="connsiteY5" fmla="*/ 863159 h 1223457"/>
              <a:gd name="connsiteX6" fmla="*/ 1196590 w 1340180"/>
              <a:gd name="connsiteY6" fmla="*/ 635881 h 1223457"/>
              <a:gd name="connsiteX7" fmla="*/ 350461 w 1340180"/>
              <a:gd name="connsiteY7" fmla="*/ 39054 h 1223457"/>
              <a:gd name="connsiteX8" fmla="*/ 121861 w 1340180"/>
              <a:gd name="connsiteY8" fmla="*/ 115254 h 1223457"/>
              <a:gd name="connsiteX0" fmla="*/ 121861 w 1340180"/>
              <a:gd name="connsiteY0" fmla="*/ 115254 h 1223457"/>
              <a:gd name="connsiteX1" fmla="*/ 45661 w 1340180"/>
              <a:gd name="connsiteY1" fmla="*/ 496254 h 1223457"/>
              <a:gd name="connsiteX2" fmla="*/ 763175 w 1340180"/>
              <a:gd name="connsiteY2" fmla="*/ 1111580 h 1223457"/>
              <a:gd name="connsiteX3" fmla="*/ 1090879 w 1340180"/>
              <a:gd name="connsiteY3" fmla="*/ 1212005 h 1223457"/>
              <a:gd name="connsiteX4" fmla="*/ 1265302 w 1340180"/>
              <a:gd name="connsiteY4" fmla="*/ 1101009 h 1223457"/>
              <a:gd name="connsiteX5" fmla="*/ 1291730 w 1340180"/>
              <a:gd name="connsiteY5" fmla="*/ 863159 h 1223457"/>
              <a:gd name="connsiteX6" fmla="*/ 1196590 w 1340180"/>
              <a:gd name="connsiteY6" fmla="*/ 635881 h 1223457"/>
              <a:gd name="connsiteX7" fmla="*/ 350461 w 1340180"/>
              <a:gd name="connsiteY7" fmla="*/ 39054 h 1223457"/>
              <a:gd name="connsiteX8" fmla="*/ 121861 w 1340180"/>
              <a:gd name="connsiteY8" fmla="*/ 115254 h 1223457"/>
              <a:gd name="connsiteX0" fmla="*/ 121861 w 1448388"/>
              <a:gd name="connsiteY0" fmla="*/ 427396 h 1535599"/>
              <a:gd name="connsiteX1" fmla="*/ 45661 w 1448388"/>
              <a:gd name="connsiteY1" fmla="*/ 808396 h 1535599"/>
              <a:gd name="connsiteX2" fmla="*/ 763175 w 1448388"/>
              <a:gd name="connsiteY2" fmla="*/ 1423722 h 1535599"/>
              <a:gd name="connsiteX3" fmla="*/ 1090879 w 1448388"/>
              <a:gd name="connsiteY3" fmla="*/ 1524147 h 1535599"/>
              <a:gd name="connsiteX4" fmla="*/ 1265302 w 1448388"/>
              <a:gd name="connsiteY4" fmla="*/ 1413151 h 1535599"/>
              <a:gd name="connsiteX5" fmla="*/ 1291730 w 1448388"/>
              <a:gd name="connsiteY5" fmla="*/ 1175301 h 1535599"/>
              <a:gd name="connsiteX6" fmla="*/ 1196590 w 1448388"/>
              <a:gd name="connsiteY6" fmla="*/ 948023 h 1535599"/>
              <a:gd name="connsiteX7" fmla="*/ 1066800 w 1448388"/>
              <a:gd name="connsiteY7" fmla="*/ 11599 h 1535599"/>
              <a:gd name="connsiteX8" fmla="*/ 121861 w 1448388"/>
              <a:gd name="connsiteY8" fmla="*/ 427396 h 1535599"/>
              <a:gd name="connsiteX0" fmla="*/ 121861 w 1479513"/>
              <a:gd name="connsiteY0" fmla="*/ 427396 h 1535599"/>
              <a:gd name="connsiteX1" fmla="*/ 45661 w 1479513"/>
              <a:gd name="connsiteY1" fmla="*/ 808396 h 1535599"/>
              <a:gd name="connsiteX2" fmla="*/ 763175 w 1479513"/>
              <a:gd name="connsiteY2" fmla="*/ 1423722 h 1535599"/>
              <a:gd name="connsiteX3" fmla="*/ 1090879 w 1479513"/>
              <a:gd name="connsiteY3" fmla="*/ 1524147 h 1535599"/>
              <a:gd name="connsiteX4" fmla="*/ 1265302 w 1479513"/>
              <a:gd name="connsiteY4" fmla="*/ 1413151 h 1535599"/>
              <a:gd name="connsiteX5" fmla="*/ 1291730 w 1479513"/>
              <a:gd name="connsiteY5" fmla="*/ 1175301 h 1535599"/>
              <a:gd name="connsiteX6" fmla="*/ 1447800 w 1479513"/>
              <a:gd name="connsiteY6" fmla="*/ 697399 h 1535599"/>
              <a:gd name="connsiteX7" fmla="*/ 1066800 w 1479513"/>
              <a:gd name="connsiteY7" fmla="*/ 11599 h 1535599"/>
              <a:gd name="connsiteX8" fmla="*/ 121861 w 1479513"/>
              <a:gd name="connsiteY8" fmla="*/ 427396 h 1535599"/>
              <a:gd name="connsiteX0" fmla="*/ 121861 w 1479513"/>
              <a:gd name="connsiteY0" fmla="*/ 427396 h 1535599"/>
              <a:gd name="connsiteX1" fmla="*/ 45661 w 1479513"/>
              <a:gd name="connsiteY1" fmla="*/ 808396 h 1535599"/>
              <a:gd name="connsiteX2" fmla="*/ 763175 w 1479513"/>
              <a:gd name="connsiteY2" fmla="*/ 1423722 h 1535599"/>
              <a:gd name="connsiteX3" fmla="*/ 1090879 w 1479513"/>
              <a:gd name="connsiteY3" fmla="*/ 1524147 h 1535599"/>
              <a:gd name="connsiteX4" fmla="*/ 1265302 w 1479513"/>
              <a:gd name="connsiteY4" fmla="*/ 1413151 h 1535599"/>
              <a:gd name="connsiteX5" fmla="*/ 1291730 w 1479513"/>
              <a:gd name="connsiteY5" fmla="*/ 1175301 h 1535599"/>
              <a:gd name="connsiteX6" fmla="*/ 1447800 w 1479513"/>
              <a:gd name="connsiteY6" fmla="*/ 697399 h 1535599"/>
              <a:gd name="connsiteX7" fmla="*/ 1066800 w 1479513"/>
              <a:gd name="connsiteY7" fmla="*/ 11599 h 1535599"/>
              <a:gd name="connsiteX8" fmla="*/ 121861 w 1479513"/>
              <a:gd name="connsiteY8" fmla="*/ 427396 h 1535599"/>
              <a:gd name="connsiteX0" fmla="*/ 121861 w 1466401"/>
              <a:gd name="connsiteY0" fmla="*/ 427396 h 1535599"/>
              <a:gd name="connsiteX1" fmla="*/ 45661 w 1466401"/>
              <a:gd name="connsiteY1" fmla="*/ 808396 h 1535599"/>
              <a:gd name="connsiteX2" fmla="*/ 763175 w 1466401"/>
              <a:gd name="connsiteY2" fmla="*/ 1423722 h 1535599"/>
              <a:gd name="connsiteX3" fmla="*/ 1090879 w 1466401"/>
              <a:gd name="connsiteY3" fmla="*/ 1524147 h 1535599"/>
              <a:gd name="connsiteX4" fmla="*/ 1265302 w 1466401"/>
              <a:gd name="connsiteY4" fmla="*/ 1413151 h 1535599"/>
              <a:gd name="connsiteX5" fmla="*/ 1291730 w 1466401"/>
              <a:gd name="connsiteY5" fmla="*/ 1175301 h 1535599"/>
              <a:gd name="connsiteX6" fmla="*/ 1447800 w 1466401"/>
              <a:gd name="connsiteY6" fmla="*/ 697399 h 1535599"/>
              <a:gd name="connsiteX7" fmla="*/ 1066800 w 1466401"/>
              <a:gd name="connsiteY7" fmla="*/ 11599 h 1535599"/>
              <a:gd name="connsiteX8" fmla="*/ 121861 w 1466401"/>
              <a:gd name="connsiteY8" fmla="*/ 427396 h 1535599"/>
              <a:gd name="connsiteX0" fmla="*/ 121861 w 1480884"/>
              <a:gd name="connsiteY0" fmla="*/ 427396 h 1535599"/>
              <a:gd name="connsiteX1" fmla="*/ 45661 w 1480884"/>
              <a:gd name="connsiteY1" fmla="*/ 808396 h 1535599"/>
              <a:gd name="connsiteX2" fmla="*/ 763175 w 1480884"/>
              <a:gd name="connsiteY2" fmla="*/ 1423722 h 1535599"/>
              <a:gd name="connsiteX3" fmla="*/ 1090879 w 1480884"/>
              <a:gd name="connsiteY3" fmla="*/ 1524147 h 1535599"/>
              <a:gd name="connsiteX4" fmla="*/ 1265302 w 1480884"/>
              <a:gd name="connsiteY4" fmla="*/ 1413151 h 1535599"/>
              <a:gd name="connsiteX5" fmla="*/ 1447800 w 1480884"/>
              <a:gd name="connsiteY5" fmla="*/ 697399 h 1535599"/>
              <a:gd name="connsiteX6" fmla="*/ 1066800 w 1480884"/>
              <a:gd name="connsiteY6" fmla="*/ 11599 h 1535599"/>
              <a:gd name="connsiteX7" fmla="*/ 121861 w 1480884"/>
              <a:gd name="connsiteY7" fmla="*/ 427396 h 1535599"/>
              <a:gd name="connsiteX0" fmla="*/ 121861 w 1466401"/>
              <a:gd name="connsiteY0" fmla="*/ 427396 h 1535599"/>
              <a:gd name="connsiteX1" fmla="*/ 45661 w 1466401"/>
              <a:gd name="connsiteY1" fmla="*/ 808396 h 1535599"/>
              <a:gd name="connsiteX2" fmla="*/ 763175 w 1466401"/>
              <a:gd name="connsiteY2" fmla="*/ 1423722 h 1535599"/>
              <a:gd name="connsiteX3" fmla="*/ 1090879 w 1466401"/>
              <a:gd name="connsiteY3" fmla="*/ 1524147 h 1535599"/>
              <a:gd name="connsiteX4" fmla="*/ 1265302 w 1466401"/>
              <a:gd name="connsiteY4" fmla="*/ 1413151 h 1535599"/>
              <a:gd name="connsiteX5" fmla="*/ 1447800 w 1466401"/>
              <a:gd name="connsiteY5" fmla="*/ 697399 h 1535599"/>
              <a:gd name="connsiteX6" fmla="*/ 1066800 w 1466401"/>
              <a:gd name="connsiteY6" fmla="*/ 11599 h 1535599"/>
              <a:gd name="connsiteX7" fmla="*/ 121861 w 1466401"/>
              <a:gd name="connsiteY7" fmla="*/ 427396 h 1535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66401" h="1535599">
                <a:moveTo>
                  <a:pt x="121861" y="427396"/>
                </a:moveTo>
                <a:cubicBezTo>
                  <a:pt x="0" y="555277"/>
                  <a:pt x="13801" y="690646"/>
                  <a:pt x="45661" y="808396"/>
                </a:cubicBezTo>
                <a:cubicBezTo>
                  <a:pt x="189252" y="1117454"/>
                  <a:pt x="524004" y="1218613"/>
                  <a:pt x="763175" y="1423722"/>
                </a:cubicBezTo>
                <a:lnTo>
                  <a:pt x="1090879" y="1524147"/>
                </a:lnTo>
                <a:cubicBezTo>
                  <a:pt x="1164436" y="1535599"/>
                  <a:pt x="1227863" y="1509172"/>
                  <a:pt x="1265302" y="1413151"/>
                </a:cubicBezTo>
                <a:cubicBezTo>
                  <a:pt x="1324789" y="1275360"/>
                  <a:pt x="1411611" y="1001649"/>
                  <a:pt x="1447800" y="697399"/>
                </a:cubicBezTo>
                <a:cubicBezTo>
                  <a:pt x="1466401" y="389006"/>
                  <a:pt x="1448388" y="110996"/>
                  <a:pt x="1066800" y="11599"/>
                </a:cubicBezTo>
                <a:cubicBezTo>
                  <a:pt x="990160" y="0"/>
                  <a:pt x="236822" y="312142"/>
                  <a:pt x="121861" y="427396"/>
                </a:cubicBezTo>
                <a:close/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1" name="手繪多邊形 20"/>
          <p:cNvSpPr/>
          <p:nvPr/>
        </p:nvSpPr>
        <p:spPr>
          <a:xfrm>
            <a:off x="4648200" y="4830619"/>
            <a:ext cx="1999801" cy="1447948"/>
          </a:xfrm>
          <a:custGeom>
            <a:avLst/>
            <a:gdLst>
              <a:gd name="connsiteX0" fmla="*/ 100426 w 560269"/>
              <a:gd name="connsiteY0" fmla="*/ 47570 h 639551"/>
              <a:gd name="connsiteX1" fmla="*/ 0 w 560269"/>
              <a:gd name="connsiteY1" fmla="*/ 237850 h 639551"/>
              <a:gd name="connsiteX2" fmla="*/ 31714 w 560269"/>
              <a:gd name="connsiteY2" fmla="*/ 539126 h 639551"/>
              <a:gd name="connsiteX3" fmla="*/ 359418 w 560269"/>
              <a:gd name="connsiteY3" fmla="*/ 639551 h 639551"/>
              <a:gd name="connsiteX4" fmla="*/ 533841 w 560269"/>
              <a:gd name="connsiteY4" fmla="*/ 528555 h 639551"/>
              <a:gd name="connsiteX5" fmla="*/ 560269 w 560269"/>
              <a:gd name="connsiteY5" fmla="*/ 290705 h 639551"/>
              <a:gd name="connsiteX6" fmla="*/ 465129 w 560269"/>
              <a:gd name="connsiteY6" fmla="*/ 63427 h 639551"/>
              <a:gd name="connsiteX7" fmla="*/ 274849 w 560269"/>
              <a:gd name="connsiteY7" fmla="*/ 0 h 639551"/>
              <a:gd name="connsiteX8" fmla="*/ 100426 w 560269"/>
              <a:gd name="connsiteY8" fmla="*/ 47570 h 639551"/>
              <a:gd name="connsiteX0" fmla="*/ 0 w 1246069"/>
              <a:gd name="connsiteY0" fmla="*/ 0 h 1096751"/>
              <a:gd name="connsiteX1" fmla="*/ 685800 w 1246069"/>
              <a:gd name="connsiteY1" fmla="*/ 695050 h 1096751"/>
              <a:gd name="connsiteX2" fmla="*/ 717514 w 1246069"/>
              <a:gd name="connsiteY2" fmla="*/ 996326 h 1096751"/>
              <a:gd name="connsiteX3" fmla="*/ 1045218 w 1246069"/>
              <a:gd name="connsiteY3" fmla="*/ 1096751 h 1096751"/>
              <a:gd name="connsiteX4" fmla="*/ 1219641 w 1246069"/>
              <a:gd name="connsiteY4" fmla="*/ 985755 h 1096751"/>
              <a:gd name="connsiteX5" fmla="*/ 1246069 w 1246069"/>
              <a:gd name="connsiteY5" fmla="*/ 747905 h 1096751"/>
              <a:gd name="connsiteX6" fmla="*/ 1150929 w 1246069"/>
              <a:gd name="connsiteY6" fmla="*/ 520627 h 1096751"/>
              <a:gd name="connsiteX7" fmla="*/ 960649 w 1246069"/>
              <a:gd name="connsiteY7" fmla="*/ 457200 h 1096751"/>
              <a:gd name="connsiteX8" fmla="*/ 0 w 1246069"/>
              <a:gd name="connsiteY8" fmla="*/ 0 h 1096751"/>
              <a:gd name="connsiteX0" fmla="*/ 0 w 1246069"/>
              <a:gd name="connsiteY0" fmla="*/ 76200 h 1172951"/>
              <a:gd name="connsiteX1" fmla="*/ 685800 w 1246069"/>
              <a:gd name="connsiteY1" fmla="*/ 771250 h 1172951"/>
              <a:gd name="connsiteX2" fmla="*/ 717514 w 1246069"/>
              <a:gd name="connsiteY2" fmla="*/ 1072526 h 1172951"/>
              <a:gd name="connsiteX3" fmla="*/ 1045218 w 1246069"/>
              <a:gd name="connsiteY3" fmla="*/ 1172951 h 1172951"/>
              <a:gd name="connsiteX4" fmla="*/ 1219641 w 1246069"/>
              <a:gd name="connsiteY4" fmla="*/ 1061955 h 1172951"/>
              <a:gd name="connsiteX5" fmla="*/ 1246069 w 1246069"/>
              <a:gd name="connsiteY5" fmla="*/ 824105 h 1172951"/>
              <a:gd name="connsiteX6" fmla="*/ 1150929 w 1246069"/>
              <a:gd name="connsiteY6" fmla="*/ 596827 h 1172951"/>
              <a:gd name="connsiteX7" fmla="*/ 304800 w 1246069"/>
              <a:gd name="connsiteY7" fmla="*/ 0 h 1172951"/>
              <a:gd name="connsiteX8" fmla="*/ 0 w 1246069"/>
              <a:gd name="connsiteY8" fmla="*/ 76200 h 1172951"/>
              <a:gd name="connsiteX0" fmla="*/ 0 w 1246069"/>
              <a:gd name="connsiteY0" fmla="*/ 76200 h 1172951"/>
              <a:gd name="connsiteX1" fmla="*/ 0 w 1246069"/>
              <a:gd name="connsiteY1" fmla="*/ 457200 h 1172951"/>
              <a:gd name="connsiteX2" fmla="*/ 717514 w 1246069"/>
              <a:gd name="connsiteY2" fmla="*/ 1072526 h 1172951"/>
              <a:gd name="connsiteX3" fmla="*/ 1045218 w 1246069"/>
              <a:gd name="connsiteY3" fmla="*/ 1172951 h 1172951"/>
              <a:gd name="connsiteX4" fmla="*/ 1219641 w 1246069"/>
              <a:gd name="connsiteY4" fmla="*/ 1061955 h 1172951"/>
              <a:gd name="connsiteX5" fmla="*/ 1246069 w 1246069"/>
              <a:gd name="connsiteY5" fmla="*/ 824105 h 1172951"/>
              <a:gd name="connsiteX6" fmla="*/ 1150929 w 1246069"/>
              <a:gd name="connsiteY6" fmla="*/ 596827 h 1172951"/>
              <a:gd name="connsiteX7" fmla="*/ 304800 w 1246069"/>
              <a:gd name="connsiteY7" fmla="*/ 0 h 1172951"/>
              <a:gd name="connsiteX8" fmla="*/ 0 w 1246069"/>
              <a:gd name="connsiteY8" fmla="*/ 76200 h 1172951"/>
              <a:gd name="connsiteX0" fmla="*/ 76200 w 1246069"/>
              <a:gd name="connsiteY0" fmla="*/ 76200 h 1172951"/>
              <a:gd name="connsiteX1" fmla="*/ 0 w 1246069"/>
              <a:gd name="connsiteY1" fmla="*/ 457200 h 1172951"/>
              <a:gd name="connsiteX2" fmla="*/ 717514 w 1246069"/>
              <a:gd name="connsiteY2" fmla="*/ 1072526 h 1172951"/>
              <a:gd name="connsiteX3" fmla="*/ 1045218 w 1246069"/>
              <a:gd name="connsiteY3" fmla="*/ 1172951 h 1172951"/>
              <a:gd name="connsiteX4" fmla="*/ 1219641 w 1246069"/>
              <a:gd name="connsiteY4" fmla="*/ 1061955 h 1172951"/>
              <a:gd name="connsiteX5" fmla="*/ 1246069 w 1246069"/>
              <a:gd name="connsiteY5" fmla="*/ 824105 h 1172951"/>
              <a:gd name="connsiteX6" fmla="*/ 1150929 w 1246069"/>
              <a:gd name="connsiteY6" fmla="*/ 596827 h 1172951"/>
              <a:gd name="connsiteX7" fmla="*/ 304800 w 1246069"/>
              <a:gd name="connsiteY7" fmla="*/ 0 h 1172951"/>
              <a:gd name="connsiteX8" fmla="*/ 76200 w 1246069"/>
              <a:gd name="connsiteY8" fmla="*/ 76200 h 1172951"/>
              <a:gd name="connsiteX0" fmla="*/ 76200 w 1246069"/>
              <a:gd name="connsiteY0" fmla="*/ 115254 h 1212005"/>
              <a:gd name="connsiteX1" fmla="*/ 0 w 1246069"/>
              <a:gd name="connsiteY1" fmla="*/ 496254 h 1212005"/>
              <a:gd name="connsiteX2" fmla="*/ 717514 w 1246069"/>
              <a:gd name="connsiteY2" fmla="*/ 1111580 h 1212005"/>
              <a:gd name="connsiteX3" fmla="*/ 1045218 w 1246069"/>
              <a:gd name="connsiteY3" fmla="*/ 1212005 h 1212005"/>
              <a:gd name="connsiteX4" fmla="*/ 1219641 w 1246069"/>
              <a:gd name="connsiteY4" fmla="*/ 1101009 h 1212005"/>
              <a:gd name="connsiteX5" fmla="*/ 1246069 w 1246069"/>
              <a:gd name="connsiteY5" fmla="*/ 863159 h 1212005"/>
              <a:gd name="connsiteX6" fmla="*/ 1150929 w 1246069"/>
              <a:gd name="connsiteY6" fmla="*/ 635881 h 1212005"/>
              <a:gd name="connsiteX7" fmla="*/ 304800 w 1246069"/>
              <a:gd name="connsiteY7" fmla="*/ 39054 h 1212005"/>
              <a:gd name="connsiteX8" fmla="*/ 76200 w 1246069"/>
              <a:gd name="connsiteY8" fmla="*/ 115254 h 1212005"/>
              <a:gd name="connsiteX0" fmla="*/ 121861 w 1291730"/>
              <a:gd name="connsiteY0" fmla="*/ 115254 h 1212005"/>
              <a:gd name="connsiteX1" fmla="*/ 45661 w 1291730"/>
              <a:gd name="connsiteY1" fmla="*/ 496254 h 1212005"/>
              <a:gd name="connsiteX2" fmla="*/ 763175 w 1291730"/>
              <a:gd name="connsiteY2" fmla="*/ 1111580 h 1212005"/>
              <a:gd name="connsiteX3" fmla="*/ 1090879 w 1291730"/>
              <a:gd name="connsiteY3" fmla="*/ 1212005 h 1212005"/>
              <a:gd name="connsiteX4" fmla="*/ 1265302 w 1291730"/>
              <a:gd name="connsiteY4" fmla="*/ 1101009 h 1212005"/>
              <a:gd name="connsiteX5" fmla="*/ 1291730 w 1291730"/>
              <a:gd name="connsiteY5" fmla="*/ 863159 h 1212005"/>
              <a:gd name="connsiteX6" fmla="*/ 1196590 w 1291730"/>
              <a:gd name="connsiteY6" fmla="*/ 635881 h 1212005"/>
              <a:gd name="connsiteX7" fmla="*/ 350461 w 1291730"/>
              <a:gd name="connsiteY7" fmla="*/ 39054 h 1212005"/>
              <a:gd name="connsiteX8" fmla="*/ 121861 w 1291730"/>
              <a:gd name="connsiteY8" fmla="*/ 115254 h 1212005"/>
              <a:gd name="connsiteX0" fmla="*/ 121861 w 1291730"/>
              <a:gd name="connsiteY0" fmla="*/ 115254 h 1212005"/>
              <a:gd name="connsiteX1" fmla="*/ 45661 w 1291730"/>
              <a:gd name="connsiteY1" fmla="*/ 496254 h 1212005"/>
              <a:gd name="connsiteX2" fmla="*/ 763175 w 1291730"/>
              <a:gd name="connsiteY2" fmla="*/ 1111580 h 1212005"/>
              <a:gd name="connsiteX3" fmla="*/ 1090879 w 1291730"/>
              <a:gd name="connsiteY3" fmla="*/ 1212005 h 1212005"/>
              <a:gd name="connsiteX4" fmla="*/ 1265302 w 1291730"/>
              <a:gd name="connsiteY4" fmla="*/ 1101009 h 1212005"/>
              <a:gd name="connsiteX5" fmla="*/ 1291730 w 1291730"/>
              <a:gd name="connsiteY5" fmla="*/ 863159 h 1212005"/>
              <a:gd name="connsiteX6" fmla="*/ 1196590 w 1291730"/>
              <a:gd name="connsiteY6" fmla="*/ 635881 h 1212005"/>
              <a:gd name="connsiteX7" fmla="*/ 350461 w 1291730"/>
              <a:gd name="connsiteY7" fmla="*/ 39054 h 1212005"/>
              <a:gd name="connsiteX8" fmla="*/ 121861 w 1291730"/>
              <a:gd name="connsiteY8" fmla="*/ 115254 h 1212005"/>
              <a:gd name="connsiteX0" fmla="*/ 121861 w 1291730"/>
              <a:gd name="connsiteY0" fmla="*/ 115254 h 1212005"/>
              <a:gd name="connsiteX1" fmla="*/ 45661 w 1291730"/>
              <a:gd name="connsiteY1" fmla="*/ 496254 h 1212005"/>
              <a:gd name="connsiteX2" fmla="*/ 763175 w 1291730"/>
              <a:gd name="connsiteY2" fmla="*/ 1111580 h 1212005"/>
              <a:gd name="connsiteX3" fmla="*/ 1090879 w 1291730"/>
              <a:gd name="connsiteY3" fmla="*/ 1212005 h 1212005"/>
              <a:gd name="connsiteX4" fmla="*/ 1265302 w 1291730"/>
              <a:gd name="connsiteY4" fmla="*/ 1101009 h 1212005"/>
              <a:gd name="connsiteX5" fmla="*/ 1291730 w 1291730"/>
              <a:gd name="connsiteY5" fmla="*/ 863159 h 1212005"/>
              <a:gd name="connsiteX6" fmla="*/ 1196590 w 1291730"/>
              <a:gd name="connsiteY6" fmla="*/ 635881 h 1212005"/>
              <a:gd name="connsiteX7" fmla="*/ 350461 w 1291730"/>
              <a:gd name="connsiteY7" fmla="*/ 39054 h 1212005"/>
              <a:gd name="connsiteX8" fmla="*/ 121861 w 1291730"/>
              <a:gd name="connsiteY8" fmla="*/ 115254 h 1212005"/>
              <a:gd name="connsiteX0" fmla="*/ 121861 w 1341943"/>
              <a:gd name="connsiteY0" fmla="*/ 115254 h 1212005"/>
              <a:gd name="connsiteX1" fmla="*/ 45661 w 1341943"/>
              <a:gd name="connsiteY1" fmla="*/ 496254 h 1212005"/>
              <a:gd name="connsiteX2" fmla="*/ 763175 w 1341943"/>
              <a:gd name="connsiteY2" fmla="*/ 1111580 h 1212005"/>
              <a:gd name="connsiteX3" fmla="*/ 1090879 w 1341943"/>
              <a:gd name="connsiteY3" fmla="*/ 1212005 h 1212005"/>
              <a:gd name="connsiteX4" fmla="*/ 1265302 w 1341943"/>
              <a:gd name="connsiteY4" fmla="*/ 1101009 h 1212005"/>
              <a:gd name="connsiteX5" fmla="*/ 1291730 w 1341943"/>
              <a:gd name="connsiteY5" fmla="*/ 863159 h 1212005"/>
              <a:gd name="connsiteX6" fmla="*/ 1196590 w 1341943"/>
              <a:gd name="connsiteY6" fmla="*/ 635881 h 1212005"/>
              <a:gd name="connsiteX7" fmla="*/ 350461 w 1341943"/>
              <a:gd name="connsiteY7" fmla="*/ 39054 h 1212005"/>
              <a:gd name="connsiteX8" fmla="*/ 121861 w 1341943"/>
              <a:gd name="connsiteY8" fmla="*/ 115254 h 1212005"/>
              <a:gd name="connsiteX0" fmla="*/ 121861 w 1291730"/>
              <a:gd name="connsiteY0" fmla="*/ 115254 h 1212005"/>
              <a:gd name="connsiteX1" fmla="*/ 45661 w 1291730"/>
              <a:gd name="connsiteY1" fmla="*/ 496254 h 1212005"/>
              <a:gd name="connsiteX2" fmla="*/ 763175 w 1291730"/>
              <a:gd name="connsiteY2" fmla="*/ 1111580 h 1212005"/>
              <a:gd name="connsiteX3" fmla="*/ 1090879 w 1291730"/>
              <a:gd name="connsiteY3" fmla="*/ 1212005 h 1212005"/>
              <a:gd name="connsiteX4" fmla="*/ 1265302 w 1291730"/>
              <a:gd name="connsiteY4" fmla="*/ 1101009 h 1212005"/>
              <a:gd name="connsiteX5" fmla="*/ 1291730 w 1291730"/>
              <a:gd name="connsiteY5" fmla="*/ 863159 h 1212005"/>
              <a:gd name="connsiteX6" fmla="*/ 1196590 w 1291730"/>
              <a:gd name="connsiteY6" fmla="*/ 635881 h 1212005"/>
              <a:gd name="connsiteX7" fmla="*/ 350461 w 1291730"/>
              <a:gd name="connsiteY7" fmla="*/ 39054 h 1212005"/>
              <a:gd name="connsiteX8" fmla="*/ 121861 w 1291730"/>
              <a:gd name="connsiteY8" fmla="*/ 115254 h 1212005"/>
              <a:gd name="connsiteX0" fmla="*/ 121861 w 1291730"/>
              <a:gd name="connsiteY0" fmla="*/ 115254 h 1212005"/>
              <a:gd name="connsiteX1" fmla="*/ 45661 w 1291730"/>
              <a:gd name="connsiteY1" fmla="*/ 496254 h 1212005"/>
              <a:gd name="connsiteX2" fmla="*/ 763175 w 1291730"/>
              <a:gd name="connsiteY2" fmla="*/ 1111580 h 1212005"/>
              <a:gd name="connsiteX3" fmla="*/ 1090879 w 1291730"/>
              <a:gd name="connsiteY3" fmla="*/ 1212005 h 1212005"/>
              <a:gd name="connsiteX4" fmla="*/ 1265302 w 1291730"/>
              <a:gd name="connsiteY4" fmla="*/ 1101009 h 1212005"/>
              <a:gd name="connsiteX5" fmla="*/ 1264861 w 1291730"/>
              <a:gd name="connsiteY5" fmla="*/ 1029654 h 1212005"/>
              <a:gd name="connsiteX6" fmla="*/ 1291730 w 1291730"/>
              <a:gd name="connsiteY6" fmla="*/ 863159 h 1212005"/>
              <a:gd name="connsiteX7" fmla="*/ 1196590 w 1291730"/>
              <a:gd name="connsiteY7" fmla="*/ 635881 h 1212005"/>
              <a:gd name="connsiteX8" fmla="*/ 350461 w 1291730"/>
              <a:gd name="connsiteY8" fmla="*/ 39054 h 1212005"/>
              <a:gd name="connsiteX9" fmla="*/ 121861 w 1291730"/>
              <a:gd name="connsiteY9" fmla="*/ 115254 h 1212005"/>
              <a:gd name="connsiteX0" fmla="*/ 121861 w 1291730"/>
              <a:gd name="connsiteY0" fmla="*/ 115254 h 1212005"/>
              <a:gd name="connsiteX1" fmla="*/ 45661 w 1291730"/>
              <a:gd name="connsiteY1" fmla="*/ 496254 h 1212005"/>
              <a:gd name="connsiteX2" fmla="*/ 763175 w 1291730"/>
              <a:gd name="connsiteY2" fmla="*/ 1111580 h 1212005"/>
              <a:gd name="connsiteX3" fmla="*/ 1090879 w 1291730"/>
              <a:gd name="connsiteY3" fmla="*/ 1212005 h 1212005"/>
              <a:gd name="connsiteX4" fmla="*/ 1265302 w 1291730"/>
              <a:gd name="connsiteY4" fmla="*/ 1101009 h 1212005"/>
              <a:gd name="connsiteX5" fmla="*/ 1291730 w 1291730"/>
              <a:gd name="connsiteY5" fmla="*/ 863159 h 1212005"/>
              <a:gd name="connsiteX6" fmla="*/ 1196590 w 1291730"/>
              <a:gd name="connsiteY6" fmla="*/ 635881 h 1212005"/>
              <a:gd name="connsiteX7" fmla="*/ 350461 w 1291730"/>
              <a:gd name="connsiteY7" fmla="*/ 39054 h 1212005"/>
              <a:gd name="connsiteX8" fmla="*/ 121861 w 1291730"/>
              <a:gd name="connsiteY8" fmla="*/ 115254 h 1212005"/>
              <a:gd name="connsiteX0" fmla="*/ 121861 w 1340180"/>
              <a:gd name="connsiteY0" fmla="*/ 115254 h 1212005"/>
              <a:gd name="connsiteX1" fmla="*/ 45661 w 1340180"/>
              <a:gd name="connsiteY1" fmla="*/ 496254 h 1212005"/>
              <a:gd name="connsiteX2" fmla="*/ 763175 w 1340180"/>
              <a:gd name="connsiteY2" fmla="*/ 1111580 h 1212005"/>
              <a:gd name="connsiteX3" fmla="*/ 1090879 w 1340180"/>
              <a:gd name="connsiteY3" fmla="*/ 1212005 h 1212005"/>
              <a:gd name="connsiteX4" fmla="*/ 1265302 w 1340180"/>
              <a:gd name="connsiteY4" fmla="*/ 1101009 h 1212005"/>
              <a:gd name="connsiteX5" fmla="*/ 1291730 w 1340180"/>
              <a:gd name="connsiteY5" fmla="*/ 863159 h 1212005"/>
              <a:gd name="connsiteX6" fmla="*/ 1196590 w 1340180"/>
              <a:gd name="connsiteY6" fmla="*/ 635881 h 1212005"/>
              <a:gd name="connsiteX7" fmla="*/ 350461 w 1340180"/>
              <a:gd name="connsiteY7" fmla="*/ 39054 h 1212005"/>
              <a:gd name="connsiteX8" fmla="*/ 121861 w 1340180"/>
              <a:gd name="connsiteY8" fmla="*/ 115254 h 1212005"/>
              <a:gd name="connsiteX0" fmla="*/ 121861 w 1340180"/>
              <a:gd name="connsiteY0" fmla="*/ 115254 h 1212005"/>
              <a:gd name="connsiteX1" fmla="*/ 45661 w 1340180"/>
              <a:gd name="connsiteY1" fmla="*/ 496254 h 1212005"/>
              <a:gd name="connsiteX2" fmla="*/ 763175 w 1340180"/>
              <a:gd name="connsiteY2" fmla="*/ 1111580 h 1212005"/>
              <a:gd name="connsiteX3" fmla="*/ 1090879 w 1340180"/>
              <a:gd name="connsiteY3" fmla="*/ 1212005 h 1212005"/>
              <a:gd name="connsiteX4" fmla="*/ 1265302 w 1340180"/>
              <a:gd name="connsiteY4" fmla="*/ 1101009 h 1212005"/>
              <a:gd name="connsiteX5" fmla="*/ 1291730 w 1340180"/>
              <a:gd name="connsiteY5" fmla="*/ 863159 h 1212005"/>
              <a:gd name="connsiteX6" fmla="*/ 1196590 w 1340180"/>
              <a:gd name="connsiteY6" fmla="*/ 635881 h 1212005"/>
              <a:gd name="connsiteX7" fmla="*/ 350461 w 1340180"/>
              <a:gd name="connsiteY7" fmla="*/ 39054 h 1212005"/>
              <a:gd name="connsiteX8" fmla="*/ 121861 w 1340180"/>
              <a:gd name="connsiteY8" fmla="*/ 115254 h 1212005"/>
              <a:gd name="connsiteX0" fmla="*/ 121861 w 1340180"/>
              <a:gd name="connsiteY0" fmla="*/ 115254 h 1223457"/>
              <a:gd name="connsiteX1" fmla="*/ 45661 w 1340180"/>
              <a:gd name="connsiteY1" fmla="*/ 496254 h 1223457"/>
              <a:gd name="connsiteX2" fmla="*/ 763175 w 1340180"/>
              <a:gd name="connsiteY2" fmla="*/ 1111580 h 1223457"/>
              <a:gd name="connsiteX3" fmla="*/ 1090879 w 1340180"/>
              <a:gd name="connsiteY3" fmla="*/ 1212005 h 1223457"/>
              <a:gd name="connsiteX4" fmla="*/ 1265302 w 1340180"/>
              <a:gd name="connsiteY4" fmla="*/ 1101009 h 1223457"/>
              <a:gd name="connsiteX5" fmla="*/ 1291730 w 1340180"/>
              <a:gd name="connsiteY5" fmla="*/ 863159 h 1223457"/>
              <a:gd name="connsiteX6" fmla="*/ 1196590 w 1340180"/>
              <a:gd name="connsiteY6" fmla="*/ 635881 h 1223457"/>
              <a:gd name="connsiteX7" fmla="*/ 350461 w 1340180"/>
              <a:gd name="connsiteY7" fmla="*/ 39054 h 1223457"/>
              <a:gd name="connsiteX8" fmla="*/ 121861 w 1340180"/>
              <a:gd name="connsiteY8" fmla="*/ 115254 h 1223457"/>
              <a:gd name="connsiteX0" fmla="*/ 121861 w 1340180"/>
              <a:gd name="connsiteY0" fmla="*/ 115254 h 1223457"/>
              <a:gd name="connsiteX1" fmla="*/ 45661 w 1340180"/>
              <a:gd name="connsiteY1" fmla="*/ 496254 h 1223457"/>
              <a:gd name="connsiteX2" fmla="*/ 763175 w 1340180"/>
              <a:gd name="connsiteY2" fmla="*/ 1111580 h 1223457"/>
              <a:gd name="connsiteX3" fmla="*/ 1090879 w 1340180"/>
              <a:gd name="connsiteY3" fmla="*/ 1212005 h 1223457"/>
              <a:gd name="connsiteX4" fmla="*/ 1265302 w 1340180"/>
              <a:gd name="connsiteY4" fmla="*/ 1101009 h 1223457"/>
              <a:gd name="connsiteX5" fmla="*/ 1291730 w 1340180"/>
              <a:gd name="connsiteY5" fmla="*/ 863159 h 1223457"/>
              <a:gd name="connsiteX6" fmla="*/ 1196590 w 1340180"/>
              <a:gd name="connsiteY6" fmla="*/ 635881 h 1223457"/>
              <a:gd name="connsiteX7" fmla="*/ 350461 w 1340180"/>
              <a:gd name="connsiteY7" fmla="*/ 39054 h 1223457"/>
              <a:gd name="connsiteX8" fmla="*/ 121861 w 1340180"/>
              <a:gd name="connsiteY8" fmla="*/ 115254 h 1223457"/>
              <a:gd name="connsiteX0" fmla="*/ 121861 w 1340180"/>
              <a:gd name="connsiteY0" fmla="*/ 115254 h 1223457"/>
              <a:gd name="connsiteX1" fmla="*/ 45661 w 1340180"/>
              <a:gd name="connsiteY1" fmla="*/ 496254 h 1223457"/>
              <a:gd name="connsiteX2" fmla="*/ 763175 w 1340180"/>
              <a:gd name="connsiteY2" fmla="*/ 1111580 h 1223457"/>
              <a:gd name="connsiteX3" fmla="*/ 1090879 w 1340180"/>
              <a:gd name="connsiteY3" fmla="*/ 1212005 h 1223457"/>
              <a:gd name="connsiteX4" fmla="*/ 1265302 w 1340180"/>
              <a:gd name="connsiteY4" fmla="*/ 1101009 h 1223457"/>
              <a:gd name="connsiteX5" fmla="*/ 1291730 w 1340180"/>
              <a:gd name="connsiteY5" fmla="*/ 863159 h 1223457"/>
              <a:gd name="connsiteX6" fmla="*/ 1196590 w 1340180"/>
              <a:gd name="connsiteY6" fmla="*/ 635881 h 1223457"/>
              <a:gd name="connsiteX7" fmla="*/ 350461 w 1340180"/>
              <a:gd name="connsiteY7" fmla="*/ 39054 h 1223457"/>
              <a:gd name="connsiteX8" fmla="*/ 121861 w 1340180"/>
              <a:gd name="connsiteY8" fmla="*/ 115254 h 1223457"/>
              <a:gd name="connsiteX0" fmla="*/ 121861 w 1448388"/>
              <a:gd name="connsiteY0" fmla="*/ 427396 h 1535599"/>
              <a:gd name="connsiteX1" fmla="*/ 45661 w 1448388"/>
              <a:gd name="connsiteY1" fmla="*/ 808396 h 1535599"/>
              <a:gd name="connsiteX2" fmla="*/ 763175 w 1448388"/>
              <a:gd name="connsiteY2" fmla="*/ 1423722 h 1535599"/>
              <a:gd name="connsiteX3" fmla="*/ 1090879 w 1448388"/>
              <a:gd name="connsiteY3" fmla="*/ 1524147 h 1535599"/>
              <a:gd name="connsiteX4" fmla="*/ 1265302 w 1448388"/>
              <a:gd name="connsiteY4" fmla="*/ 1413151 h 1535599"/>
              <a:gd name="connsiteX5" fmla="*/ 1291730 w 1448388"/>
              <a:gd name="connsiteY5" fmla="*/ 1175301 h 1535599"/>
              <a:gd name="connsiteX6" fmla="*/ 1196590 w 1448388"/>
              <a:gd name="connsiteY6" fmla="*/ 948023 h 1535599"/>
              <a:gd name="connsiteX7" fmla="*/ 1066800 w 1448388"/>
              <a:gd name="connsiteY7" fmla="*/ 11599 h 1535599"/>
              <a:gd name="connsiteX8" fmla="*/ 121861 w 1448388"/>
              <a:gd name="connsiteY8" fmla="*/ 427396 h 1535599"/>
              <a:gd name="connsiteX0" fmla="*/ 121861 w 1479513"/>
              <a:gd name="connsiteY0" fmla="*/ 427396 h 1535599"/>
              <a:gd name="connsiteX1" fmla="*/ 45661 w 1479513"/>
              <a:gd name="connsiteY1" fmla="*/ 808396 h 1535599"/>
              <a:gd name="connsiteX2" fmla="*/ 763175 w 1479513"/>
              <a:gd name="connsiteY2" fmla="*/ 1423722 h 1535599"/>
              <a:gd name="connsiteX3" fmla="*/ 1090879 w 1479513"/>
              <a:gd name="connsiteY3" fmla="*/ 1524147 h 1535599"/>
              <a:gd name="connsiteX4" fmla="*/ 1265302 w 1479513"/>
              <a:gd name="connsiteY4" fmla="*/ 1413151 h 1535599"/>
              <a:gd name="connsiteX5" fmla="*/ 1291730 w 1479513"/>
              <a:gd name="connsiteY5" fmla="*/ 1175301 h 1535599"/>
              <a:gd name="connsiteX6" fmla="*/ 1447800 w 1479513"/>
              <a:gd name="connsiteY6" fmla="*/ 697399 h 1535599"/>
              <a:gd name="connsiteX7" fmla="*/ 1066800 w 1479513"/>
              <a:gd name="connsiteY7" fmla="*/ 11599 h 1535599"/>
              <a:gd name="connsiteX8" fmla="*/ 121861 w 1479513"/>
              <a:gd name="connsiteY8" fmla="*/ 427396 h 1535599"/>
              <a:gd name="connsiteX0" fmla="*/ 121861 w 1479513"/>
              <a:gd name="connsiteY0" fmla="*/ 427396 h 1535599"/>
              <a:gd name="connsiteX1" fmla="*/ 45661 w 1479513"/>
              <a:gd name="connsiteY1" fmla="*/ 808396 h 1535599"/>
              <a:gd name="connsiteX2" fmla="*/ 763175 w 1479513"/>
              <a:gd name="connsiteY2" fmla="*/ 1423722 h 1535599"/>
              <a:gd name="connsiteX3" fmla="*/ 1090879 w 1479513"/>
              <a:gd name="connsiteY3" fmla="*/ 1524147 h 1535599"/>
              <a:gd name="connsiteX4" fmla="*/ 1265302 w 1479513"/>
              <a:gd name="connsiteY4" fmla="*/ 1413151 h 1535599"/>
              <a:gd name="connsiteX5" fmla="*/ 1291730 w 1479513"/>
              <a:gd name="connsiteY5" fmla="*/ 1175301 h 1535599"/>
              <a:gd name="connsiteX6" fmla="*/ 1447800 w 1479513"/>
              <a:gd name="connsiteY6" fmla="*/ 697399 h 1535599"/>
              <a:gd name="connsiteX7" fmla="*/ 1066800 w 1479513"/>
              <a:gd name="connsiteY7" fmla="*/ 11599 h 1535599"/>
              <a:gd name="connsiteX8" fmla="*/ 121861 w 1479513"/>
              <a:gd name="connsiteY8" fmla="*/ 427396 h 1535599"/>
              <a:gd name="connsiteX0" fmla="*/ 121861 w 1466401"/>
              <a:gd name="connsiteY0" fmla="*/ 427396 h 1535599"/>
              <a:gd name="connsiteX1" fmla="*/ 45661 w 1466401"/>
              <a:gd name="connsiteY1" fmla="*/ 808396 h 1535599"/>
              <a:gd name="connsiteX2" fmla="*/ 763175 w 1466401"/>
              <a:gd name="connsiteY2" fmla="*/ 1423722 h 1535599"/>
              <a:gd name="connsiteX3" fmla="*/ 1090879 w 1466401"/>
              <a:gd name="connsiteY3" fmla="*/ 1524147 h 1535599"/>
              <a:gd name="connsiteX4" fmla="*/ 1265302 w 1466401"/>
              <a:gd name="connsiteY4" fmla="*/ 1413151 h 1535599"/>
              <a:gd name="connsiteX5" fmla="*/ 1291730 w 1466401"/>
              <a:gd name="connsiteY5" fmla="*/ 1175301 h 1535599"/>
              <a:gd name="connsiteX6" fmla="*/ 1447800 w 1466401"/>
              <a:gd name="connsiteY6" fmla="*/ 697399 h 1535599"/>
              <a:gd name="connsiteX7" fmla="*/ 1066800 w 1466401"/>
              <a:gd name="connsiteY7" fmla="*/ 11599 h 1535599"/>
              <a:gd name="connsiteX8" fmla="*/ 121861 w 1466401"/>
              <a:gd name="connsiteY8" fmla="*/ 427396 h 1535599"/>
              <a:gd name="connsiteX0" fmla="*/ 121861 w 1480884"/>
              <a:gd name="connsiteY0" fmla="*/ 427396 h 1535599"/>
              <a:gd name="connsiteX1" fmla="*/ 45661 w 1480884"/>
              <a:gd name="connsiteY1" fmla="*/ 808396 h 1535599"/>
              <a:gd name="connsiteX2" fmla="*/ 763175 w 1480884"/>
              <a:gd name="connsiteY2" fmla="*/ 1423722 h 1535599"/>
              <a:gd name="connsiteX3" fmla="*/ 1090879 w 1480884"/>
              <a:gd name="connsiteY3" fmla="*/ 1524147 h 1535599"/>
              <a:gd name="connsiteX4" fmla="*/ 1265302 w 1480884"/>
              <a:gd name="connsiteY4" fmla="*/ 1413151 h 1535599"/>
              <a:gd name="connsiteX5" fmla="*/ 1447800 w 1480884"/>
              <a:gd name="connsiteY5" fmla="*/ 697399 h 1535599"/>
              <a:gd name="connsiteX6" fmla="*/ 1066800 w 1480884"/>
              <a:gd name="connsiteY6" fmla="*/ 11599 h 1535599"/>
              <a:gd name="connsiteX7" fmla="*/ 121861 w 1480884"/>
              <a:gd name="connsiteY7" fmla="*/ 427396 h 1535599"/>
              <a:gd name="connsiteX0" fmla="*/ 121861 w 1466401"/>
              <a:gd name="connsiteY0" fmla="*/ 427396 h 1535599"/>
              <a:gd name="connsiteX1" fmla="*/ 45661 w 1466401"/>
              <a:gd name="connsiteY1" fmla="*/ 808396 h 1535599"/>
              <a:gd name="connsiteX2" fmla="*/ 763175 w 1466401"/>
              <a:gd name="connsiteY2" fmla="*/ 1423722 h 1535599"/>
              <a:gd name="connsiteX3" fmla="*/ 1090879 w 1466401"/>
              <a:gd name="connsiteY3" fmla="*/ 1524147 h 1535599"/>
              <a:gd name="connsiteX4" fmla="*/ 1265302 w 1466401"/>
              <a:gd name="connsiteY4" fmla="*/ 1413151 h 1535599"/>
              <a:gd name="connsiteX5" fmla="*/ 1447800 w 1466401"/>
              <a:gd name="connsiteY5" fmla="*/ 697399 h 1535599"/>
              <a:gd name="connsiteX6" fmla="*/ 1066800 w 1466401"/>
              <a:gd name="connsiteY6" fmla="*/ 11599 h 1535599"/>
              <a:gd name="connsiteX7" fmla="*/ 121861 w 1466401"/>
              <a:gd name="connsiteY7" fmla="*/ 427396 h 1535599"/>
              <a:gd name="connsiteX0" fmla="*/ 121861 w 1999801"/>
              <a:gd name="connsiteY0" fmla="*/ 427396 h 1535599"/>
              <a:gd name="connsiteX1" fmla="*/ 45661 w 1999801"/>
              <a:gd name="connsiteY1" fmla="*/ 808396 h 1535599"/>
              <a:gd name="connsiteX2" fmla="*/ 763175 w 1999801"/>
              <a:gd name="connsiteY2" fmla="*/ 1423722 h 1535599"/>
              <a:gd name="connsiteX3" fmla="*/ 1090879 w 1999801"/>
              <a:gd name="connsiteY3" fmla="*/ 1524147 h 1535599"/>
              <a:gd name="connsiteX4" fmla="*/ 1265302 w 1999801"/>
              <a:gd name="connsiteY4" fmla="*/ 1413151 h 1535599"/>
              <a:gd name="connsiteX5" fmla="*/ 1981200 w 1999801"/>
              <a:gd name="connsiteY5" fmla="*/ 762000 h 1535599"/>
              <a:gd name="connsiteX6" fmla="*/ 1066800 w 1999801"/>
              <a:gd name="connsiteY6" fmla="*/ 11599 h 1535599"/>
              <a:gd name="connsiteX7" fmla="*/ 121861 w 1999801"/>
              <a:gd name="connsiteY7" fmla="*/ 427396 h 1535599"/>
              <a:gd name="connsiteX0" fmla="*/ 121861 w 1999801"/>
              <a:gd name="connsiteY0" fmla="*/ 427396 h 1524147"/>
              <a:gd name="connsiteX1" fmla="*/ 45661 w 1999801"/>
              <a:gd name="connsiteY1" fmla="*/ 808396 h 1524147"/>
              <a:gd name="connsiteX2" fmla="*/ 763175 w 1999801"/>
              <a:gd name="connsiteY2" fmla="*/ 1423722 h 1524147"/>
              <a:gd name="connsiteX3" fmla="*/ 1090879 w 1999801"/>
              <a:gd name="connsiteY3" fmla="*/ 1524147 h 1524147"/>
              <a:gd name="connsiteX4" fmla="*/ 1981200 w 1999801"/>
              <a:gd name="connsiteY4" fmla="*/ 762000 h 1524147"/>
              <a:gd name="connsiteX5" fmla="*/ 1066800 w 1999801"/>
              <a:gd name="connsiteY5" fmla="*/ 11599 h 1524147"/>
              <a:gd name="connsiteX6" fmla="*/ 121861 w 1999801"/>
              <a:gd name="connsiteY6" fmla="*/ 427396 h 1524147"/>
              <a:gd name="connsiteX0" fmla="*/ 121861 w 1999801"/>
              <a:gd name="connsiteY0" fmla="*/ 415797 h 1512548"/>
              <a:gd name="connsiteX1" fmla="*/ 45661 w 1999801"/>
              <a:gd name="connsiteY1" fmla="*/ 796797 h 1512548"/>
              <a:gd name="connsiteX2" fmla="*/ 763175 w 1999801"/>
              <a:gd name="connsiteY2" fmla="*/ 1412123 h 1512548"/>
              <a:gd name="connsiteX3" fmla="*/ 1090879 w 1999801"/>
              <a:gd name="connsiteY3" fmla="*/ 1512548 h 1512548"/>
              <a:gd name="connsiteX4" fmla="*/ 1981200 w 1999801"/>
              <a:gd name="connsiteY4" fmla="*/ 750401 h 1512548"/>
              <a:gd name="connsiteX5" fmla="*/ 1066800 w 1999801"/>
              <a:gd name="connsiteY5" fmla="*/ 0 h 1512548"/>
              <a:gd name="connsiteX6" fmla="*/ 121861 w 1999801"/>
              <a:gd name="connsiteY6" fmla="*/ 415797 h 1512548"/>
              <a:gd name="connsiteX0" fmla="*/ 121861 w 1999801"/>
              <a:gd name="connsiteY0" fmla="*/ 415797 h 1512548"/>
              <a:gd name="connsiteX1" fmla="*/ 45661 w 1999801"/>
              <a:gd name="connsiteY1" fmla="*/ 796797 h 1512548"/>
              <a:gd name="connsiteX2" fmla="*/ 763175 w 1999801"/>
              <a:gd name="connsiteY2" fmla="*/ 1412123 h 1512548"/>
              <a:gd name="connsiteX3" fmla="*/ 1090879 w 1999801"/>
              <a:gd name="connsiteY3" fmla="*/ 1512548 h 1512548"/>
              <a:gd name="connsiteX4" fmla="*/ 1981200 w 1999801"/>
              <a:gd name="connsiteY4" fmla="*/ 750401 h 1512548"/>
              <a:gd name="connsiteX5" fmla="*/ 1066800 w 1999801"/>
              <a:gd name="connsiteY5" fmla="*/ 0 h 1512548"/>
              <a:gd name="connsiteX6" fmla="*/ 121861 w 1999801"/>
              <a:gd name="connsiteY6" fmla="*/ 415797 h 1512548"/>
              <a:gd name="connsiteX0" fmla="*/ 121861 w 1999801"/>
              <a:gd name="connsiteY0" fmla="*/ 415797 h 1512548"/>
              <a:gd name="connsiteX1" fmla="*/ 45661 w 1999801"/>
              <a:gd name="connsiteY1" fmla="*/ 796797 h 1512548"/>
              <a:gd name="connsiteX2" fmla="*/ 763175 w 1999801"/>
              <a:gd name="connsiteY2" fmla="*/ 1412123 h 1512548"/>
              <a:gd name="connsiteX3" fmla="*/ 1090879 w 1999801"/>
              <a:gd name="connsiteY3" fmla="*/ 1512548 h 1512548"/>
              <a:gd name="connsiteX4" fmla="*/ 1981200 w 1999801"/>
              <a:gd name="connsiteY4" fmla="*/ 750401 h 1512548"/>
              <a:gd name="connsiteX5" fmla="*/ 1066800 w 1999801"/>
              <a:gd name="connsiteY5" fmla="*/ 0 h 1512548"/>
              <a:gd name="connsiteX6" fmla="*/ 121861 w 1999801"/>
              <a:gd name="connsiteY6" fmla="*/ 415797 h 1512548"/>
              <a:gd name="connsiteX0" fmla="*/ 121861 w 1999801"/>
              <a:gd name="connsiteY0" fmla="*/ 351197 h 1447948"/>
              <a:gd name="connsiteX1" fmla="*/ 45661 w 1999801"/>
              <a:gd name="connsiteY1" fmla="*/ 732197 h 1447948"/>
              <a:gd name="connsiteX2" fmla="*/ 763175 w 1999801"/>
              <a:gd name="connsiteY2" fmla="*/ 1347523 h 1447948"/>
              <a:gd name="connsiteX3" fmla="*/ 1090879 w 1999801"/>
              <a:gd name="connsiteY3" fmla="*/ 1447948 h 1447948"/>
              <a:gd name="connsiteX4" fmla="*/ 1981200 w 1999801"/>
              <a:gd name="connsiteY4" fmla="*/ 685801 h 1447948"/>
              <a:gd name="connsiteX5" fmla="*/ 1066800 w 1999801"/>
              <a:gd name="connsiteY5" fmla="*/ 0 h 1447948"/>
              <a:gd name="connsiteX6" fmla="*/ 121861 w 1999801"/>
              <a:gd name="connsiteY6" fmla="*/ 351197 h 144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99801" h="1447948">
                <a:moveTo>
                  <a:pt x="121861" y="351197"/>
                </a:moveTo>
                <a:cubicBezTo>
                  <a:pt x="0" y="479078"/>
                  <a:pt x="13801" y="614447"/>
                  <a:pt x="45661" y="732197"/>
                </a:cubicBezTo>
                <a:cubicBezTo>
                  <a:pt x="189252" y="1041255"/>
                  <a:pt x="524004" y="1142414"/>
                  <a:pt x="763175" y="1347523"/>
                </a:cubicBezTo>
                <a:lnTo>
                  <a:pt x="1090879" y="1447948"/>
                </a:lnTo>
                <a:cubicBezTo>
                  <a:pt x="1293883" y="1337661"/>
                  <a:pt x="1985213" y="937892"/>
                  <a:pt x="1981200" y="685801"/>
                </a:cubicBezTo>
                <a:cubicBezTo>
                  <a:pt x="1999801" y="377408"/>
                  <a:pt x="1543984" y="49521"/>
                  <a:pt x="1066800" y="0"/>
                </a:cubicBezTo>
                <a:cubicBezTo>
                  <a:pt x="616087" y="35506"/>
                  <a:pt x="236822" y="235943"/>
                  <a:pt x="121861" y="351197"/>
                </a:cubicBezTo>
                <a:close/>
              </a:path>
            </a:pathLst>
          </a:cu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2" name="手繪多邊形 21"/>
          <p:cNvSpPr/>
          <p:nvPr/>
        </p:nvSpPr>
        <p:spPr>
          <a:xfrm>
            <a:off x="6836293" y="5591697"/>
            <a:ext cx="774469" cy="808182"/>
          </a:xfrm>
          <a:custGeom>
            <a:avLst/>
            <a:gdLst>
              <a:gd name="connsiteX0" fmla="*/ 105295 w 609600"/>
              <a:gd name="connsiteY0" fmla="*/ 0 h 526473"/>
              <a:gd name="connsiteX1" fmla="*/ 0 w 609600"/>
              <a:gd name="connsiteY1" fmla="*/ 437804 h 526473"/>
              <a:gd name="connsiteX2" fmla="*/ 532015 w 609600"/>
              <a:gd name="connsiteY2" fmla="*/ 526473 h 526473"/>
              <a:gd name="connsiteX3" fmla="*/ 609600 w 609600"/>
              <a:gd name="connsiteY3" fmla="*/ 55418 h 526473"/>
              <a:gd name="connsiteX4" fmla="*/ 105295 w 609600"/>
              <a:gd name="connsiteY4" fmla="*/ 0 h 526473"/>
              <a:gd name="connsiteX0" fmla="*/ 105295 w 667328"/>
              <a:gd name="connsiteY0" fmla="*/ 0 h 526473"/>
              <a:gd name="connsiteX1" fmla="*/ 0 w 667328"/>
              <a:gd name="connsiteY1" fmla="*/ 437804 h 526473"/>
              <a:gd name="connsiteX2" fmla="*/ 532015 w 667328"/>
              <a:gd name="connsiteY2" fmla="*/ 526473 h 526473"/>
              <a:gd name="connsiteX3" fmla="*/ 609600 w 667328"/>
              <a:gd name="connsiteY3" fmla="*/ 55418 h 526473"/>
              <a:gd name="connsiteX4" fmla="*/ 105295 w 667328"/>
              <a:gd name="connsiteY4" fmla="*/ 0 h 526473"/>
              <a:gd name="connsiteX0" fmla="*/ 105295 w 667328"/>
              <a:gd name="connsiteY0" fmla="*/ 0 h 682568"/>
              <a:gd name="connsiteX1" fmla="*/ 0 w 667328"/>
              <a:gd name="connsiteY1" fmla="*/ 437804 h 682568"/>
              <a:gd name="connsiteX2" fmla="*/ 532015 w 667328"/>
              <a:gd name="connsiteY2" fmla="*/ 526473 h 682568"/>
              <a:gd name="connsiteX3" fmla="*/ 609600 w 667328"/>
              <a:gd name="connsiteY3" fmla="*/ 55418 h 682568"/>
              <a:gd name="connsiteX4" fmla="*/ 105295 w 667328"/>
              <a:gd name="connsiteY4" fmla="*/ 0 h 682568"/>
              <a:gd name="connsiteX0" fmla="*/ 105295 w 667328"/>
              <a:gd name="connsiteY0" fmla="*/ 0 h 682568"/>
              <a:gd name="connsiteX1" fmla="*/ 0 w 667328"/>
              <a:gd name="connsiteY1" fmla="*/ 437804 h 682568"/>
              <a:gd name="connsiteX2" fmla="*/ 532015 w 667328"/>
              <a:gd name="connsiteY2" fmla="*/ 526473 h 682568"/>
              <a:gd name="connsiteX3" fmla="*/ 609600 w 667328"/>
              <a:gd name="connsiteY3" fmla="*/ 55418 h 682568"/>
              <a:gd name="connsiteX4" fmla="*/ 105295 w 667328"/>
              <a:gd name="connsiteY4" fmla="*/ 0 h 682568"/>
              <a:gd name="connsiteX0" fmla="*/ 164408 w 726441"/>
              <a:gd name="connsiteY0" fmla="*/ 0 h 682568"/>
              <a:gd name="connsiteX1" fmla="*/ 59113 w 726441"/>
              <a:gd name="connsiteY1" fmla="*/ 437804 h 682568"/>
              <a:gd name="connsiteX2" fmla="*/ 591128 w 726441"/>
              <a:gd name="connsiteY2" fmla="*/ 526473 h 682568"/>
              <a:gd name="connsiteX3" fmla="*/ 668713 w 726441"/>
              <a:gd name="connsiteY3" fmla="*/ 55418 h 682568"/>
              <a:gd name="connsiteX4" fmla="*/ 164408 w 726441"/>
              <a:gd name="connsiteY4" fmla="*/ 0 h 682568"/>
              <a:gd name="connsiteX0" fmla="*/ 164408 w 726441"/>
              <a:gd name="connsiteY0" fmla="*/ 125614 h 808182"/>
              <a:gd name="connsiteX1" fmla="*/ 59113 w 726441"/>
              <a:gd name="connsiteY1" fmla="*/ 563418 h 808182"/>
              <a:gd name="connsiteX2" fmla="*/ 591128 w 726441"/>
              <a:gd name="connsiteY2" fmla="*/ 652087 h 808182"/>
              <a:gd name="connsiteX3" fmla="*/ 668713 w 726441"/>
              <a:gd name="connsiteY3" fmla="*/ 181032 h 808182"/>
              <a:gd name="connsiteX4" fmla="*/ 164408 w 726441"/>
              <a:gd name="connsiteY4" fmla="*/ 125614 h 808182"/>
              <a:gd name="connsiteX0" fmla="*/ 164408 w 726441"/>
              <a:gd name="connsiteY0" fmla="*/ 125614 h 808182"/>
              <a:gd name="connsiteX1" fmla="*/ 59113 w 726441"/>
              <a:gd name="connsiteY1" fmla="*/ 563418 h 808182"/>
              <a:gd name="connsiteX2" fmla="*/ 591128 w 726441"/>
              <a:gd name="connsiteY2" fmla="*/ 652087 h 808182"/>
              <a:gd name="connsiteX3" fmla="*/ 668713 w 726441"/>
              <a:gd name="connsiteY3" fmla="*/ 181032 h 808182"/>
              <a:gd name="connsiteX4" fmla="*/ 164408 w 726441"/>
              <a:gd name="connsiteY4" fmla="*/ 125614 h 808182"/>
              <a:gd name="connsiteX0" fmla="*/ 164408 w 774469"/>
              <a:gd name="connsiteY0" fmla="*/ 125614 h 808182"/>
              <a:gd name="connsiteX1" fmla="*/ 59113 w 774469"/>
              <a:gd name="connsiteY1" fmla="*/ 563418 h 808182"/>
              <a:gd name="connsiteX2" fmla="*/ 591128 w 774469"/>
              <a:gd name="connsiteY2" fmla="*/ 652087 h 808182"/>
              <a:gd name="connsiteX3" fmla="*/ 668713 w 774469"/>
              <a:gd name="connsiteY3" fmla="*/ 181032 h 808182"/>
              <a:gd name="connsiteX4" fmla="*/ 164408 w 774469"/>
              <a:gd name="connsiteY4" fmla="*/ 125614 h 808182"/>
              <a:gd name="connsiteX0" fmla="*/ 164408 w 774469"/>
              <a:gd name="connsiteY0" fmla="*/ 125614 h 808182"/>
              <a:gd name="connsiteX1" fmla="*/ 59113 w 774469"/>
              <a:gd name="connsiteY1" fmla="*/ 563418 h 808182"/>
              <a:gd name="connsiteX2" fmla="*/ 591128 w 774469"/>
              <a:gd name="connsiteY2" fmla="*/ 652087 h 808182"/>
              <a:gd name="connsiteX3" fmla="*/ 668713 w 774469"/>
              <a:gd name="connsiteY3" fmla="*/ 181032 h 808182"/>
              <a:gd name="connsiteX4" fmla="*/ 164408 w 774469"/>
              <a:gd name="connsiteY4" fmla="*/ 125614 h 808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4469" h="808182">
                <a:moveTo>
                  <a:pt x="164408" y="125614"/>
                </a:moveTo>
                <a:cubicBezTo>
                  <a:pt x="7390" y="263236"/>
                  <a:pt x="0" y="355138"/>
                  <a:pt x="59113" y="563418"/>
                </a:cubicBezTo>
                <a:cubicBezTo>
                  <a:pt x="239222" y="784167"/>
                  <a:pt x="347288" y="808182"/>
                  <a:pt x="591128" y="652087"/>
                </a:cubicBezTo>
                <a:cubicBezTo>
                  <a:pt x="726441" y="529705"/>
                  <a:pt x="774469" y="325581"/>
                  <a:pt x="668713" y="181032"/>
                </a:cubicBezTo>
                <a:cubicBezTo>
                  <a:pt x="540789" y="90515"/>
                  <a:pt x="358834" y="0"/>
                  <a:pt x="164408" y="125614"/>
                </a:cubicBez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3" name="手繪多邊形 22"/>
          <p:cNvSpPr/>
          <p:nvPr/>
        </p:nvSpPr>
        <p:spPr>
          <a:xfrm>
            <a:off x="5799050" y="5062451"/>
            <a:ext cx="1820949" cy="1338349"/>
          </a:xfrm>
          <a:custGeom>
            <a:avLst/>
            <a:gdLst>
              <a:gd name="connsiteX0" fmla="*/ 105295 w 609600"/>
              <a:gd name="connsiteY0" fmla="*/ 0 h 526473"/>
              <a:gd name="connsiteX1" fmla="*/ 0 w 609600"/>
              <a:gd name="connsiteY1" fmla="*/ 437804 h 526473"/>
              <a:gd name="connsiteX2" fmla="*/ 532015 w 609600"/>
              <a:gd name="connsiteY2" fmla="*/ 526473 h 526473"/>
              <a:gd name="connsiteX3" fmla="*/ 609600 w 609600"/>
              <a:gd name="connsiteY3" fmla="*/ 55418 h 526473"/>
              <a:gd name="connsiteX4" fmla="*/ 105295 w 609600"/>
              <a:gd name="connsiteY4" fmla="*/ 0 h 526473"/>
              <a:gd name="connsiteX0" fmla="*/ 105295 w 667328"/>
              <a:gd name="connsiteY0" fmla="*/ 0 h 526473"/>
              <a:gd name="connsiteX1" fmla="*/ 0 w 667328"/>
              <a:gd name="connsiteY1" fmla="*/ 437804 h 526473"/>
              <a:gd name="connsiteX2" fmla="*/ 532015 w 667328"/>
              <a:gd name="connsiteY2" fmla="*/ 526473 h 526473"/>
              <a:gd name="connsiteX3" fmla="*/ 609600 w 667328"/>
              <a:gd name="connsiteY3" fmla="*/ 55418 h 526473"/>
              <a:gd name="connsiteX4" fmla="*/ 105295 w 667328"/>
              <a:gd name="connsiteY4" fmla="*/ 0 h 526473"/>
              <a:gd name="connsiteX0" fmla="*/ 105295 w 667328"/>
              <a:gd name="connsiteY0" fmla="*/ 0 h 682568"/>
              <a:gd name="connsiteX1" fmla="*/ 0 w 667328"/>
              <a:gd name="connsiteY1" fmla="*/ 437804 h 682568"/>
              <a:gd name="connsiteX2" fmla="*/ 532015 w 667328"/>
              <a:gd name="connsiteY2" fmla="*/ 526473 h 682568"/>
              <a:gd name="connsiteX3" fmla="*/ 609600 w 667328"/>
              <a:gd name="connsiteY3" fmla="*/ 55418 h 682568"/>
              <a:gd name="connsiteX4" fmla="*/ 105295 w 667328"/>
              <a:gd name="connsiteY4" fmla="*/ 0 h 682568"/>
              <a:gd name="connsiteX0" fmla="*/ 105295 w 667328"/>
              <a:gd name="connsiteY0" fmla="*/ 0 h 682568"/>
              <a:gd name="connsiteX1" fmla="*/ 0 w 667328"/>
              <a:gd name="connsiteY1" fmla="*/ 437804 h 682568"/>
              <a:gd name="connsiteX2" fmla="*/ 532015 w 667328"/>
              <a:gd name="connsiteY2" fmla="*/ 526473 h 682568"/>
              <a:gd name="connsiteX3" fmla="*/ 609600 w 667328"/>
              <a:gd name="connsiteY3" fmla="*/ 55418 h 682568"/>
              <a:gd name="connsiteX4" fmla="*/ 105295 w 667328"/>
              <a:gd name="connsiteY4" fmla="*/ 0 h 682568"/>
              <a:gd name="connsiteX0" fmla="*/ 164408 w 726441"/>
              <a:gd name="connsiteY0" fmla="*/ 0 h 682568"/>
              <a:gd name="connsiteX1" fmla="*/ 59113 w 726441"/>
              <a:gd name="connsiteY1" fmla="*/ 437804 h 682568"/>
              <a:gd name="connsiteX2" fmla="*/ 591128 w 726441"/>
              <a:gd name="connsiteY2" fmla="*/ 526473 h 682568"/>
              <a:gd name="connsiteX3" fmla="*/ 668713 w 726441"/>
              <a:gd name="connsiteY3" fmla="*/ 55418 h 682568"/>
              <a:gd name="connsiteX4" fmla="*/ 164408 w 726441"/>
              <a:gd name="connsiteY4" fmla="*/ 0 h 682568"/>
              <a:gd name="connsiteX0" fmla="*/ 164408 w 726441"/>
              <a:gd name="connsiteY0" fmla="*/ 125614 h 808182"/>
              <a:gd name="connsiteX1" fmla="*/ 59113 w 726441"/>
              <a:gd name="connsiteY1" fmla="*/ 563418 h 808182"/>
              <a:gd name="connsiteX2" fmla="*/ 591128 w 726441"/>
              <a:gd name="connsiteY2" fmla="*/ 652087 h 808182"/>
              <a:gd name="connsiteX3" fmla="*/ 668713 w 726441"/>
              <a:gd name="connsiteY3" fmla="*/ 181032 h 808182"/>
              <a:gd name="connsiteX4" fmla="*/ 164408 w 726441"/>
              <a:gd name="connsiteY4" fmla="*/ 125614 h 808182"/>
              <a:gd name="connsiteX0" fmla="*/ 164408 w 726441"/>
              <a:gd name="connsiteY0" fmla="*/ 125614 h 808182"/>
              <a:gd name="connsiteX1" fmla="*/ 59113 w 726441"/>
              <a:gd name="connsiteY1" fmla="*/ 563418 h 808182"/>
              <a:gd name="connsiteX2" fmla="*/ 591128 w 726441"/>
              <a:gd name="connsiteY2" fmla="*/ 652087 h 808182"/>
              <a:gd name="connsiteX3" fmla="*/ 668713 w 726441"/>
              <a:gd name="connsiteY3" fmla="*/ 181032 h 808182"/>
              <a:gd name="connsiteX4" fmla="*/ 164408 w 726441"/>
              <a:gd name="connsiteY4" fmla="*/ 125614 h 808182"/>
              <a:gd name="connsiteX0" fmla="*/ 164408 w 774469"/>
              <a:gd name="connsiteY0" fmla="*/ 125614 h 808182"/>
              <a:gd name="connsiteX1" fmla="*/ 59113 w 774469"/>
              <a:gd name="connsiteY1" fmla="*/ 563418 h 808182"/>
              <a:gd name="connsiteX2" fmla="*/ 591128 w 774469"/>
              <a:gd name="connsiteY2" fmla="*/ 652087 h 808182"/>
              <a:gd name="connsiteX3" fmla="*/ 668713 w 774469"/>
              <a:gd name="connsiteY3" fmla="*/ 181032 h 808182"/>
              <a:gd name="connsiteX4" fmla="*/ 164408 w 774469"/>
              <a:gd name="connsiteY4" fmla="*/ 125614 h 808182"/>
              <a:gd name="connsiteX0" fmla="*/ 164408 w 774469"/>
              <a:gd name="connsiteY0" fmla="*/ 125614 h 808182"/>
              <a:gd name="connsiteX1" fmla="*/ 59113 w 774469"/>
              <a:gd name="connsiteY1" fmla="*/ 563418 h 808182"/>
              <a:gd name="connsiteX2" fmla="*/ 591128 w 774469"/>
              <a:gd name="connsiteY2" fmla="*/ 652087 h 808182"/>
              <a:gd name="connsiteX3" fmla="*/ 668713 w 774469"/>
              <a:gd name="connsiteY3" fmla="*/ 181032 h 808182"/>
              <a:gd name="connsiteX4" fmla="*/ 164408 w 774469"/>
              <a:gd name="connsiteY4" fmla="*/ 125614 h 808182"/>
              <a:gd name="connsiteX0" fmla="*/ 157018 w 1681018"/>
              <a:gd name="connsiteY0" fmla="*/ 125614 h 1238596"/>
              <a:gd name="connsiteX1" fmla="*/ 965662 w 1681018"/>
              <a:gd name="connsiteY1" fmla="*/ 993832 h 1238596"/>
              <a:gd name="connsiteX2" fmla="*/ 1497677 w 1681018"/>
              <a:gd name="connsiteY2" fmla="*/ 1082501 h 1238596"/>
              <a:gd name="connsiteX3" fmla="*/ 1575262 w 1681018"/>
              <a:gd name="connsiteY3" fmla="*/ 611446 h 1238596"/>
              <a:gd name="connsiteX4" fmla="*/ 157018 w 1681018"/>
              <a:gd name="connsiteY4" fmla="*/ 125614 h 1238596"/>
              <a:gd name="connsiteX0" fmla="*/ 157018 w 1681018"/>
              <a:gd name="connsiteY0" fmla="*/ 225367 h 1338349"/>
              <a:gd name="connsiteX1" fmla="*/ 965662 w 1681018"/>
              <a:gd name="connsiteY1" fmla="*/ 1093585 h 1338349"/>
              <a:gd name="connsiteX2" fmla="*/ 1497677 w 1681018"/>
              <a:gd name="connsiteY2" fmla="*/ 1182254 h 1338349"/>
              <a:gd name="connsiteX3" fmla="*/ 1575262 w 1681018"/>
              <a:gd name="connsiteY3" fmla="*/ 711199 h 1338349"/>
              <a:gd name="connsiteX4" fmla="*/ 157018 w 1681018"/>
              <a:gd name="connsiteY4" fmla="*/ 225367 h 1338349"/>
              <a:gd name="connsiteX0" fmla="*/ 296949 w 1820949"/>
              <a:gd name="connsiteY0" fmla="*/ 225367 h 1338349"/>
              <a:gd name="connsiteX1" fmla="*/ 1105593 w 1820949"/>
              <a:gd name="connsiteY1" fmla="*/ 1093585 h 1338349"/>
              <a:gd name="connsiteX2" fmla="*/ 1637608 w 1820949"/>
              <a:gd name="connsiteY2" fmla="*/ 1182254 h 1338349"/>
              <a:gd name="connsiteX3" fmla="*/ 1715193 w 1820949"/>
              <a:gd name="connsiteY3" fmla="*/ 711199 h 1338349"/>
              <a:gd name="connsiteX4" fmla="*/ 296949 w 1820949"/>
              <a:gd name="connsiteY4" fmla="*/ 225367 h 1338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0949" h="1338349">
                <a:moveTo>
                  <a:pt x="296949" y="225367"/>
                </a:moveTo>
                <a:cubicBezTo>
                  <a:pt x="0" y="634538"/>
                  <a:pt x="1046480" y="885305"/>
                  <a:pt x="1105593" y="1093585"/>
                </a:cubicBezTo>
                <a:cubicBezTo>
                  <a:pt x="1285702" y="1314334"/>
                  <a:pt x="1393768" y="1338349"/>
                  <a:pt x="1637608" y="1182254"/>
                </a:cubicBezTo>
                <a:cubicBezTo>
                  <a:pt x="1772921" y="1059872"/>
                  <a:pt x="1820949" y="855748"/>
                  <a:pt x="1715193" y="711199"/>
                </a:cubicBezTo>
                <a:cubicBezTo>
                  <a:pt x="1587269" y="620682"/>
                  <a:pt x="602211" y="0"/>
                  <a:pt x="296949" y="225367"/>
                </a:cubicBez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4" name="手繪多邊形 23"/>
          <p:cNvSpPr/>
          <p:nvPr/>
        </p:nvSpPr>
        <p:spPr>
          <a:xfrm>
            <a:off x="5791201" y="4805218"/>
            <a:ext cx="2181167" cy="1592350"/>
          </a:xfrm>
          <a:custGeom>
            <a:avLst/>
            <a:gdLst>
              <a:gd name="connsiteX0" fmla="*/ 105295 w 609600"/>
              <a:gd name="connsiteY0" fmla="*/ 0 h 526473"/>
              <a:gd name="connsiteX1" fmla="*/ 0 w 609600"/>
              <a:gd name="connsiteY1" fmla="*/ 437804 h 526473"/>
              <a:gd name="connsiteX2" fmla="*/ 532015 w 609600"/>
              <a:gd name="connsiteY2" fmla="*/ 526473 h 526473"/>
              <a:gd name="connsiteX3" fmla="*/ 609600 w 609600"/>
              <a:gd name="connsiteY3" fmla="*/ 55418 h 526473"/>
              <a:gd name="connsiteX4" fmla="*/ 105295 w 609600"/>
              <a:gd name="connsiteY4" fmla="*/ 0 h 526473"/>
              <a:gd name="connsiteX0" fmla="*/ 105295 w 667328"/>
              <a:gd name="connsiteY0" fmla="*/ 0 h 526473"/>
              <a:gd name="connsiteX1" fmla="*/ 0 w 667328"/>
              <a:gd name="connsiteY1" fmla="*/ 437804 h 526473"/>
              <a:gd name="connsiteX2" fmla="*/ 532015 w 667328"/>
              <a:gd name="connsiteY2" fmla="*/ 526473 h 526473"/>
              <a:gd name="connsiteX3" fmla="*/ 609600 w 667328"/>
              <a:gd name="connsiteY3" fmla="*/ 55418 h 526473"/>
              <a:gd name="connsiteX4" fmla="*/ 105295 w 667328"/>
              <a:gd name="connsiteY4" fmla="*/ 0 h 526473"/>
              <a:gd name="connsiteX0" fmla="*/ 105295 w 667328"/>
              <a:gd name="connsiteY0" fmla="*/ 0 h 682568"/>
              <a:gd name="connsiteX1" fmla="*/ 0 w 667328"/>
              <a:gd name="connsiteY1" fmla="*/ 437804 h 682568"/>
              <a:gd name="connsiteX2" fmla="*/ 532015 w 667328"/>
              <a:gd name="connsiteY2" fmla="*/ 526473 h 682568"/>
              <a:gd name="connsiteX3" fmla="*/ 609600 w 667328"/>
              <a:gd name="connsiteY3" fmla="*/ 55418 h 682568"/>
              <a:gd name="connsiteX4" fmla="*/ 105295 w 667328"/>
              <a:gd name="connsiteY4" fmla="*/ 0 h 682568"/>
              <a:gd name="connsiteX0" fmla="*/ 105295 w 667328"/>
              <a:gd name="connsiteY0" fmla="*/ 0 h 682568"/>
              <a:gd name="connsiteX1" fmla="*/ 0 w 667328"/>
              <a:gd name="connsiteY1" fmla="*/ 437804 h 682568"/>
              <a:gd name="connsiteX2" fmla="*/ 532015 w 667328"/>
              <a:gd name="connsiteY2" fmla="*/ 526473 h 682568"/>
              <a:gd name="connsiteX3" fmla="*/ 609600 w 667328"/>
              <a:gd name="connsiteY3" fmla="*/ 55418 h 682568"/>
              <a:gd name="connsiteX4" fmla="*/ 105295 w 667328"/>
              <a:gd name="connsiteY4" fmla="*/ 0 h 682568"/>
              <a:gd name="connsiteX0" fmla="*/ 164408 w 726441"/>
              <a:gd name="connsiteY0" fmla="*/ 0 h 682568"/>
              <a:gd name="connsiteX1" fmla="*/ 59113 w 726441"/>
              <a:gd name="connsiteY1" fmla="*/ 437804 h 682568"/>
              <a:gd name="connsiteX2" fmla="*/ 591128 w 726441"/>
              <a:gd name="connsiteY2" fmla="*/ 526473 h 682568"/>
              <a:gd name="connsiteX3" fmla="*/ 668713 w 726441"/>
              <a:gd name="connsiteY3" fmla="*/ 55418 h 682568"/>
              <a:gd name="connsiteX4" fmla="*/ 164408 w 726441"/>
              <a:gd name="connsiteY4" fmla="*/ 0 h 682568"/>
              <a:gd name="connsiteX0" fmla="*/ 164408 w 726441"/>
              <a:gd name="connsiteY0" fmla="*/ 125614 h 808182"/>
              <a:gd name="connsiteX1" fmla="*/ 59113 w 726441"/>
              <a:gd name="connsiteY1" fmla="*/ 563418 h 808182"/>
              <a:gd name="connsiteX2" fmla="*/ 591128 w 726441"/>
              <a:gd name="connsiteY2" fmla="*/ 652087 h 808182"/>
              <a:gd name="connsiteX3" fmla="*/ 668713 w 726441"/>
              <a:gd name="connsiteY3" fmla="*/ 181032 h 808182"/>
              <a:gd name="connsiteX4" fmla="*/ 164408 w 726441"/>
              <a:gd name="connsiteY4" fmla="*/ 125614 h 808182"/>
              <a:gd name="connsiteX0" fmla="*/ 164408 w 726441"/>
              <a:gd name="connsiteY0" fmla="*/ 125614 h 808182"/>
              <a:gd name="connsiteX1" fmla="*/ 59113 w 726441"/>
              <a:gd name="connsiteY1" fmla="*/ 563418 h 808182"/>
              <a:gd name="connsiteX2" fmla="*/ 591128 w 726441"/>
              <a:gd name="connsiteY2" fmla="*/ 652087 h 808182"/>
              <a:gd name="connsiteX3" fmla="*/ 668713 w 726441"/>
              <a:gd name="connsiteY3" fmla="*/ 181032 h 808182"/>
              <a:gd name="connsiteX4" fmla="*/ 164408 w 726441"/>
              <a:gd name="connsiteY4" fmla="*/ 125614 h 808182"/>
              <a:gd name="connsiteX0" fmla="*/ 164408 w 774469"/>
              <a:gd name="connsiteY0" fmla="*/ 125614 h 808182"/>
              <a:gd name="connsiteX1" fmla="*/ 59113 w 774469"/>
              <a:gd name="connsiteY1" fmla="*/ 563418 h 808182"/>
              <a:gd name="connsiteX2" fmla="*/ 591128 w 774469"/>
              <a:gd name="connsiteY2" fmla="*/ 652087 h 808182"/>
              <a:gd name="connsiteX3" fmla="*/ 668713 w 774469"/>
              <a:gd name="connsiteY3" fmla="*/ 181032 h 808182"/>
              <a:gd name="connsiteX4" fmla="*/ 164408 w 774469"/>
              <a:gd name="connsiteY4" fmla="*/ 125614 h 808182"/>
              <a:gd name="connsiteX0" fmla="*/ 164408 w 774469"/>
              <a:gd name="connsiteY0" fmla="*/ 125614 h 808182"/>
              <a:gd name="connsiteX1" fmla="*/ 59113 w 774469"/>
              <a:gd name="connsiteY1" fmla="*/ 563418 h 808182"/>
              <a:gd name="connsiteX2" fmla="*/ 591128 w 774469"/>
              <a:gd name="connsiteY2" fmla="*/ 652087 h 808182"/>
              <a:gd name="connsiteX3" fmla="*/ 668713 w 774469"/>
              <a:gd name="connsiteY3" fmla="*/ 181032 h 808182"/>
              <a:gd name="connsiteX4" fmla="*/ 164408 w 774469"/>
              <a:gd name="connsiteY4" fmla="*/ 125614 h 808182"/>
              <a:gd name="connsiteX0" fmla="*/ 157018 w 1681018"/>
              <a:gd name="connsiteY0" fmla="*/ 125614 h 1238596"/>
              <a:gd name="connsiteX1" fmla="*/ 965662 w 1681018"/>
              <a:gd name="connsiteY1" fmla="*/ 993832 h 1238596"/>
              <a:gd name="connsiteX2" fmla="*/ 1497677 w 1681018"/>
              <a:gd name="connsiteY2" fmla="*/ 1082501 h 1238596"/>
              <a:gd name="connsiteX3" fmla="*/ 1575262 w 1681018"/>
              <a:gd name="connsiteY3" fmla="*/ 611446 h 1238596"/>
              <a:gd name="connsiteX4" fmla="*/ 157018 w 1681018"/>
              <a:gd name="connsiteY4" fmla="*/ 125614 h 1238596"/>
              <a:gd name="connsiteX0" fmla="*/ 157018 w 1681018"/>
              <a:gd name="connsiteY0" fmla="*/ 225367 h 1338349"/>
              <a:gd name="connsiteX1" fmla="*/ 965662 w 1681018"/>
              <a:gd name="connsiteY1" fmla="*/ 1093585 h 1338349"/>
              <a:gd name="connsiteX2" fmla="*/ 1497677 w 1681018"/>
              <a:gd name="connsiteY2" fmla="*/ 1182254 h 1338349"/>
              <a:gd name="connsiteX3" fmla="*/ 1575262 w 1681018"/>
              <a:gd name="connsiteY3" fmla="*/ 711199 h 1338349"/>
              <a:gd name="connsiteX4" fmla="*/ 157018 w 1681018"/>
              <a:gd name="connsiteY4" fmla="*/ 225367 h 1338349"/>
              <a:gd name="connsiteX0" fmla="*/ 296949 w 1820949"/>
              <a:gd name="connsiteY0" fmla="*/ 225367 h 1338349"/>
              <a:gd name="connsiteX1" fmla="*/ 1105593 w 1820949"/>
              <a:gd name="connsiteY1" fmla="*/ 1093585 h 1338349"/>
              <a:gd name="connsiteX2" fmla="*/ 1637608 w 1820949"/>
              <a:gd name="connsiteY2" fmla="*/ 1182254 h 1338349"/>
              <a:gd name="connsiteX3" fmla="*/ 1715193 w 1820949"/>
              <a:gd name="connsiteY3" fmla="*/ 711199 h 1338349"/>
              <a:gd name="connsiteX4" fmla="*/ 296949 w 1820949"/>
              <a:gd name="connsiteY4" fmla="*/ 225367 h 1338349"/>
              <a:gd name="connsiteX0" fmla="*/ 296949 w 2010756"/>
              <a:gd name="connsiteY0" fmla="*/ 392084 h 1505066"/>
              <a:gd name="connsiteX1" fmla="*/ 1105593 w 2010756"/>
              <a:gd name="connsiteY1" fmla="*/ 1260302 h 1505066"/>
              <a:gd name="connsiteX2" fmla="*/ 1637608 w 2010756"/>
              <a:gd name="connsiteY2" fmla="*/ 1348971 h 1505066"/>
              <a:gd name="connsiteX3" fmla="*/ 1905000 w 2010756"/>
              <a:gd name="connsiteY3" fmla="*/ 90517 h 1505066"/>
              <a:gd name="connsiteX4" fmla="*/ 296949 w 2010756"/>
              <a:gd name="connsiteY4" fmla="*/ 392084 h 1505066"/>
              <a:gd name="connsiteX0" fmla="*/ 296949 w 2181167"/>
              <a:gd name="connsiteY0" fmla="*/ 392084 h 1505066"/>
              <a:gd name="connsiteX1" fmla="*/ 1105593 w 2181167"/>
              <a:gd name="connsiteY1" fmla="*/ 1260302 h 1505066"/>
              <a:gd name="connsiteX2" fmla="*/ 1637608 w 2181167"/>
              <a:gd name="connsiteY2" fmla="*/ 1348971 h 1505066"/>
              <a:gd name="connsiteX3" fmla="*/ 1905000 w 2181167"/>
              <a:gd name="connsiteY3" fmla="*/ 90517 h 1505066"/>
              <a:gd name="connsiteX4" fmla="*/ 296949 w 2181167"/>
              <a:gd name="connsiteY4" fmla="*/ 392084 h 1505066"/>
              <a:gd name="connsiteX0" fmla="*/ 296949 w 2181167"/>
              <a:gd name="connsiteY0" fmla="*/ 479368 h 1592350"/>
              <a:gd name="connsiteX1" fmla="*/ 1105593 w 2181167"/>
              <a:gd name="connsiteY1" fmla="*/ 1347586 h 1592350"/>
              <a:gd name="connsiteX2" fmla="*/ 1637608 w 2181167"/>
              <a:gd name="connsiteY2" fmla="*/ 1436255 h 1592350"/>
              <a:gd name="connsiteX3" fmla="*/ 1905000 w 2181167"/>
              <a:gd name="connsiteY3" fmla="*/ 177801 h 1592350"/>
              <a:gd name="connsiteX4" fmla="*/ 296949 w 2181167"/>
              <a:gd name="connsiteY4" fmla="*/ 479368 h 159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1167" h="1592350">
                <a:moveTo>
                  <a:pt x="296949" y="479368"/>
                </a:moveTo>
                <a:cubicBezTo>
                  <a:pt x="0" y="888539"/>
                  <a:pt x="1046480" y="1139306"/>
                  <a:pt x="1105593" y="1347586"/>
                </a:cubicBezTo>
                <a:cubicBezTo>
                  <a:pt x="1285702" y="1568335"/>
                  <a:pt x="1393768" y="1592350"/>
                  <a:pt x="1637608" y="1436255"/>
                </a:cubicBezTo>
                <a:cubicBezTo>
                  <a:pt x="1772921" y="1313873"/>
                  <a:pt x="2181167" y="494146"/>
                  <a:pt x="1905000" y="177801"/>
                </a:cubicBezTo>
                <a:cubicBezTo>
                  <a:pt x="1655156" y="0"/>
                  <a:pt x="602211" y="254001"/>
                  <a:pt x="296949" y="479368"/>
                </a:cubicBezTo>
                <a:close/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7" name="標題 1"/>
          <p:cNvSpPr txBox="1">
            <a:spLocks/>
          </p:cNvSpPr>
          <p:nvPr/>
        </p:nvSpPr>
        <p:spPr bwMode="auto">
          <a:xfrm>
            <a:off x="152400" y="228600"/>
            <a:ext cx="8461248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3600" dirty="0" smtClean="0">
                <a:solidFill>
                  <a:srgbClr val="775F55"/>
                </a:solidFill>
                <a:latin typeface="Tw Cen MT"/>
              </a:rPr>
              <a:t>Overlapping community detection</a:t>
            </a:r>
            <a:endParaRPr lang="en-US" sz="3600" dirty="0">
              <a:solidFill>
                <a:srgbClr val="775F55"/>
              </a:solidFill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3046845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" presetClass="exit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" presetClass="exit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4" presetClass="exit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4" presetClass="exit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2" grpId="0" animBg="1"/>
      <p:bldP spid="22" grpId="1" animBg="1"/>
      <p:bldP spid="23" grpId="0" animBg="1"/>
      <p:bldP spid="23" grpId="1" animBg="1"/>
      <p:bldP spid="2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Multi-resolution methods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Many graphs have a hierarchical cluster structure.</a:t>
            </a:r>
          </a:p>
          <a:p>
            <a:endParaRPr lang="en-US" dirty="0"/>
          </a:p>
        </p:txBody>
      </p:sp>
      <p:pic>
        <p:nvPicPr>
          <p:cNvPr id="143362" name="Picture 2" descr="E:\Dropbox\Research\Screensho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070100"/>
            <a:ext cx="6934200" cy="46040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945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Multi-resolution / Hierarchical methods</a:t>
            </a:r>
            <a:endParaRPr 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Most of previous methods can only generate a clustering with fixed resolution (avg. cluster size)</a:t>
            </a:r>
          </a:p>
          <a:p>
            <a:pPr lvl="1"/>
            <a:r>
              <a:rPr lang="en-US" dirty="0" smtClean="0"/>
              <a:t>Clusters might be hierarchical or users might be interesting in different resolutions.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Multi-resolution methods</a:t>
            </a:r>
          </a:p>
          <a:p>
            <a:pPr lvl="1"/>
            <a:r>
              <a:rPr lang="en-US" dirty="0" smtClean="0"/>
              <a:t>Produce </a:t>
            </a:r>
            <a:r>
              <a:rPr lang="en-US" dirty="0" err="1" smtClean="0"/>
              <a:t>clusterings</a:t>
            </a:r>
            <a:r>
              <a:rPr lang="en-US" dirty="0" smtClean="0"/>
              <a:t> with different average cluster size.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Hierarchical Clustering </a:t>
            </a:r>
          </a:p>
          <a:p>
            <a:pPr lvl="1"/>
            <a:r>
              <a:rPr lang="en-US" dirty="0" smtClean="0"/>
              <a:t>Produce a </a:t>
            </a:r>
            <a:r>
              <a:rPr lang="en-US" dirty="0" err="1" smtClean="0"/>
              <a:t>dendrogram</a:t>
            </a:r>
            <a:r>
              <a:rPr lang="en-US" dirty="0" smtClean="0"/>
              <a:t>, showing the hierarchical clusters.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90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319088" lvl="1" indent="-319088">
              <a:buSzPct val="60000"/>
            </a:pPr>
            <a:r>
              <a:rPr lang="en-US" sz="2600" dirty="0" smtClean="0"/>
              <a:t>Has </a:t>
            </a:r>
            <a:r>
              <a:rPr lang="en-US" sz="2600" dirty="0" smtClean="0">
                <a:solidFill>
                  <a:srgbClr val="FF0000"/>
                </a:solidFill>
              </a:rPr>
              <a:t>a parameter to change the average cluster size</a:t>
            </a:r>
            <a:r>
              <a:rPr lang="en-US" sz="2600" dirty="0" smtClean="0"/>
              <a:t>.</a:t>
            </a:r>
          </a:p>
          <a:p>
            <a:r>
              <a:rPr lang="en-US" dirty="0" smtClean="0"/>
              <a:t>Pons (2006) and Arenas et al. (2008)  introduce a new parameter in the modularity objective function.</a:t>
            </a:r>
          </a:p>
          <a:p>
            <a:r>
              <a:rPr lang="en-US" dirty="0" err="1" smtClean="0"/>
              <a:t>Lancichinetti</a:t>
            </a:r>
            <a:r>
              <a:rPr lang="en-US" dirty="0" smtClean="0"/>
              <a:t> et al. (2009) designed a fitness function.</a:t>
            </a:r>
          </a:p>
          <a:p>
            <a:pPr lvl="1"/>
            <a:r>
              <a:rPr lang="en-US" dirty="0" smtClean="0"/>
              <a:t>To detect overlapping clusters in multi-resolutions.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Pros: Good for clusters w/o hierarchy. </a:t>
            </a:r>
          </a:p>
          <a:p>
            <a:r>
              <a:rPr lang="en-US" dirty="0" smtClean="0"/>
              <a:t>Cons: Need to rerun the algorithms to generate different resolutions.</a:t>
            </a:r>
          </a:p>
          <a:p>
            <a:pPr lvl="1"/>
            <a:endParaRPr lang="en-US" dirty="0"/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613648" cy="990600"/>
          </a:xfrm>
        </p:spPr>
        <p:txBody>
          <a:bodyPr/>
          <a:lstStyle/>
          <a:p>
            <a:r>
              <a:rPr lang="en-US" dirty="0" smtClean="0"/>
              <a:t>Multi-resolution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31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Methods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Sales-</a:t>
            </a:r>
            <a:r>
              <a:rPr lang="en-US" dirty="0" err="1" smtClean="0"/>
              <a:t>Pardo</a:t>
            </a:r>
            <a:r>
              <a:rPr lang="en-US" dirty="0" smtClean="0"/>
              <a:t> et al. (2007) propose a top-down approach.</a:t>
            </a:r>
          </a:p>
          <a:p>
            <a:pPr lvl="1"/>
            <a:r>
              <a:rPr lang="en-US" dirty="0" smtClean="0"/>
              <a:t>Can iteratively determine a graph has 0/1/2+ communities. </a:t>
            </a:r>
          </a:p>
          <a:p>
            <a:pPr lvl="2"/>
            <a:r>
              <a:rPr lang="en-US" dirty="0" smtClean="0"/>
              <a:t>some nodes can belong to no cluster, corresponding to the real situation.</a:t>
            </a:r>
          </a:p>
          <a:p>
            <a:endParaRPr lang="en-US" dirty="0" smtClean="0"/>
          </a:p>
          <a:p>
            <a:r>
              <a:rPr lang="en-US" dirty="0" smtClean="0"/>
              <a:t>Pros: Help understand the hierarchy among clusters. </a:t>
            </a:r>
          </a:p>
          <a:p>
            <a:r>
              <a:rPr lang="en-US" dirty="0" smtClean="0"/>
              <a:t>Cons: Hard to evaluate the </a:t>
            </a:r>
            <a:r>
              <a:rPr lang="en-US" dirty="0" err="1" smtClean="0"/>
              <a:t>dendrogram</a:t>
            </a:r>
            <a:r>
              <a:rPr lang="en-US" dirty="0" smtClean="0"/>
              <a:t>.</a:t>
            </a:r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82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community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Cluster each snapshot independently</a:t>
            </a:r>
          </a:p>
          <a:p>
            <a:r>
              <a:rPr lang="en-US" dirty="0" smtClean="0"/>
              <a:t>Then mapping clusters in each clustering.</a:t>
            </a:r>
          </a:p>
          <a:p>
            <a:pPr lvl="1"/>
            <a:r>
              <a:rPr lang="en-US" dirty="0" smtClean="0"/>
              <a:t>If two clusters in continuous snapshots share most of nodes, then the next one evolves from the previous one.</a:t>
            </a:r>
          </a:p>
          <a:p>
            <a:r>
              <a:rPr lang="en-US" dirty="0" smtClean="0"/>
              <a:t>Detect the </a:t>
            </a:r>
            <a:r>
              <a:rPr lang="en-US" dirty="0" smtClean="0">
                <a:solidFill>
                  <a:srgbClr val="FF0000"/>
                </a:solidFill>
              </a:rPr>
              <a:t>evolution</a:t>
            </a:r>
            <a:r>
              <a:rPr lang="en-US" dirty="0" smtClean="0"/>
              <a:t> of communities in a </a:t>
            </a:r>
            <a:r>
              <a:rPr lang="en-US" dirty="0" smtClean="0">
                <a:solidFill>
                  <a:srgbClr val="FF0000"/>
                </a:solidFill>
              </a:rPr>
              <a:t>dynamic graph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Birth, Death, Growth, Contraction, Merge, Split.</a:t>
            </a:r>
          </a:p>
          <a:p>
            <a:pPr lvl="1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388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community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2" descr="E:\Dropbox\Research\slides\Screensho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627167"/>
            <a:ext cx="7315200" cy="51673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349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community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Asur</a:t>
            </a:r>
            <a:r>
              <a:rPr lang="en-US" dirty="0" smtClean="0"/>
              <a:t> et al. (2007) further detect a event involving nodes.</a:t>
            </a:r>
          </a:p>
          <a:p>
            <a:pPr lvl="1"/>
            <a:r>
              <a:rPr lang="en-US" dirty="0" smtClean="0"/>
              <a:t>E.g. join and leave</a:t>
            </a:r>
          </a:p>
          <a:p>
            <a:pPr lvl="1"/>
            <a:r>
              <a:rPr lang="en-US" dirty="0" smtClean="0"/>
              <a:t>Measure the node behavior.</a:t>
            </a:r>
          </a:p>
          <a:p>
            <a:pPr lvl="2"/>
            <a:r>
              <a:rPr lang="en-US" dirty="0" smtClean="0"/>
              <a:t>Sociability: How frequently a node join and leave a community.</a:t>
            </a:r>
          </a:p>
          <a:p>
            <a:pPr lvl="2"/>
            <a:r>
              <a:rPr lang="en-US" dirty="0" smtClean="0"/>
              <a:t>Influence: How a node can influence other nodes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’</a:t>
            </a:r>
            <a:r>
              <a:rPr lang="en-US" dirty="0" smtClean="0"/>
              <a:t> activities.</a:t>
            </a:r>
          </a:p>
          <a:p>
            <a:r>
              <a:rPr lang="en-US" dirty="0" smtClean="0"/>
              <a:t>Usage</a:t>
            </a:r>
          </a:p>
          <a:p>
            <a:pPr lvl="1"/>
            <a:r>
              <a:rPr lang="en-US" dirty="0" smtClean="0"/>
              <a:t>Understand the community behavior.</a:t>
            </a:r>
          </a:p>
          <a:p>
            <a:pPr lvl="2"/>
            <a:r>
              <a:rPr lang="en-US" dirty="0" smtClean="0"/>
              <a:t>E.g. age is positively correlated with the size.</a:t>
            </a:r>
          </a:p>
          <a:p>
            <a:pPr lvl="1"/>
            <a:r>
              <a:rPr lang="en-US" dirty="0" smtClean="0"/>
              <a:t>Predict the evolution of a community</a:t>
            </a:r>
          </a:p>
          <a:p>
            <a:pPr lvl="1"/>
            <a:r>
              <a:rPr lang="en-US" dirty="0" smtClean="0"/>
              <a:t>Predict node (user) behavior, predict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50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Dynamic community detection</a:t>
            </a:r>
            <a:endParaRPr 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Hypothesis: Communities in dynamic graphs are “</a:t>
            </a:r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smooth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”.</a:t>
            </a:r>
          </a:p>
          <a:p>
            <a:pPr lvl="1"/>
            <a:r>
              <a:rPr lang="en-US" dirty="0" smtClean="0">
                <a:latin typeface="+mj-lt"/>
                <a:cs typeface="Arial" pitchFamily="34" charset="0"/>
              </a:rPr>
              <a:t>Detect communities by also considering the previous snapshots.</a:t>
            </a:r>
          </a:p>
          <a:p>
            <a:r>
              <a:rPr lang="en-US" dirty="0" err="1" smtClean="0">
                <a:latin typeface="+mj-lt"/>
                <a:cs typeface="Arial" pitchFamily="34" charset="0"/>
              </a:rPr>
              <a:t>Chakrabarti</a:t>
            </a:r>
            <a:r>
              <a:rPr lang="en-US" dirty="0" smtClean="0">
                <a:latin typeface="+mj-lt"/>
                <a:cs typeface="Arial" pitchFamily="34" charset="0"/>
              </a:rPr>
              <a:t> et al (2006) </a:t>
            </a:r>
            <a:r>
              <a:rPr lang="en-US" smtClean="0">
                <a:latin typeface="+mj-lt"/>
                <a:cs typeface="Arial" pitchFamily="34" charset="0"/>
              </a:rPr>
              <a:t>introduce </a:t>
            </a:r>
            <a:r>
              <a:rPr lang="en-US" smtClean="0">
                <a:solidFill>
                  <a:srgbClr val="FF0000"/>
                </a:solidFill>
                <a:latin typeface="+mj-lt"/>
                <a:cs typeface="Arial" pitchFamily="34" charset="0"/>
              </a:rPr>
              <a:t>history </a:t>
            </a:r>
            <a:r>
              <a:rPr lang="en-US" dirty="0" smtClean="0">
                <a:solidFill>
                  <a:srgbClr val="FF0000"/>
                </a:solidFill>
                <a:latin typeface="+mj-lt"/>
                <a:cs typeface="Arial" pitchFamily="34" charset="0"/>
              </a:rPr>
              <a:t>cost</a:t>
            </a:r>
            <a:r>
              <a:rPr lang="en-US" dirty="0" smtClean="0">
                <a:latin typeface="+mj-lt"/>
                <a:cs typeface="Arial" pitchFamily="34" charset="0"/>
              </a:rPr>
              <a:t>.</a:t>
            </a:r>
          </a:p>
          <a:p>
            <a:pPr lvl="1"/>
            <a:r>
              <a:rPr lang="en-US" dirty="0" smtClean="0">
                <a:latin typeface="+mj-lt"/>
                <a:cs typeface="Arial" pitchFamily="34" charset="0"/>
              </a:rPr>
              <a:t>Measures the dissimilarity between two </a:t>
            </a:r>
            <a:r>
              <a:rPr lang="en-US" dirty="0" err="1" smtClean="0">
                <a:latin typeface="+mj-lt"/>
                <a:cs typeface="Arial" pitchFamily="34" charset="0"/>
              </a:rPr>
              <a:t>clusterings</a:t>
            </a:r>
            <a:r>
              <a:rPr lang="en-US" dirty="0" smtClean="0">
                <a:latin typeface="+mj-lt"/>
                <a:cs typeface="Arial" pitchFamily="34" charset="0"/>
              </a:rPr>
              <a:t> in continuous timestamps.</a:t>
            </a:r>
          </a:p>
          <a:p>
            <a:pPr lvl="1"/>
            <a:r>
              <a:rPr lang="en-US" dirty="0" smtClean="0">
                <a:latin typeface="+mj-lt"/>
                <a:cs typeface="Arial" pitchFamily="34" charset="0"/>
              </a:rPr>
              <a:t>A smooth clustering has lower history cost.</a:t>
            </a:r>
          </a:p>
          <a:p>
            <a:pPr lvl="1"/>
            <a:r>
              <a:rPr lang="en-US" dirty="0" smtClean="0">
                <a:latin typeface="+mj-lt"/>
                <a:cs typeface="Arial" pitchFamily="34" charset="0"/>
              </a:rPr>
              <a:t>Add this cost to the objective function.</a:t>
            </a:r>
            <a:endParaRPr lang="en-US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5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Real Networks Are Not Random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Degree distribution is broad, and often has a tail following power-law distribution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438400"/>
            <a:ext cx="4673917" cy="35054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568439" y="2743200"/>
                <a:ext cx="3495059" cy="681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𝑐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𝑎</m:t>
                          </m:r>
                        </m:sup>
                      </m:sSup>
                    </m:oMath>
                  </m:oMathPara>
                </a14:m>
                <a:endParaRPr lang="en-US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⇒</m:t>
                      </m:r>
                      <m:func>
                        <m:func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𝑑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𝑎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log</m:t>
                      </m:r>
                      <m:r>
                        <a:rPr lang="en-US" b="0" i="1" smtClean="0">
                          <a:latin typeface="Cambria Math"/>
                        </a:rPr>
                        <m:t>⁡(</m:t>
                      </m:r>
                      <m:r>
                        <a:rPr lang="en-US" b="0" i="1" smtClean="0">
                          <a:latin typeface="Cambria Math"/>
                        </a:rPr>
                        <m:t>𝑑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8439" y="2743200"/>
                <a:ext cx="3495059" cy="681982"/>
              </a:xfrm>
              <a:prstGeom prst="rect">
                <a:avLst/>
              </a:prstGeom>
              <a:blipFill rotWithShape="1">
                <a:blip r:embed="rId3"/>
                <a:stretch>
                  <a:fillRect b="-4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09600" y="6096000"/>
            <a:ext cx="861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Ref</a:t>
            </a:r>
            <a:r>
              <a:rPr lang="en-US" sz="1400" dirty="0"/>
              <a:t>: “Plot of power-law degree distribution on log-log scale.” From Math Insight. http://mathinsight.org/image/power_law_degree_distribution_scatter</a:t>
            </a:r>
          </a:p>
        </p:txBody>
      </p:sp>
    </p:spTree>
    <p:extLst>
      <p:ext uri="{BB962C8B-B14F-4D97-AF65-F5344CB8AC3E}">
        <p14:creationId xmlns:p14="http://schemas.microsoft.com/office/powerpoint/2010/main" val="1468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algorithms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1. Real data w/o gold standards:</a:t>
            </a:r>
          </a:p>
          <a:p>
            <a:r>
              <a:rPr lang="en-US" dirty="0" smtClean="0"/>
              <a:t>2. Read data w/ gold standard</a:t>
            </a:r>
          </a:p>
          <a:p>
            <a:r>
              <a:rPr lang="en-US" dirty="0" smtClean="0"/>
              <a:t>3. Synthetic data</a:t>
            </a:r>
          </a:p>
          <a:p>
            <a:pPr>
              <a:buNone/>
            </a:pPr>
            <a:r>
              <a:rPr lang="en-US" dirty="0" smtClean="0"/>
              <a:t> </a:t>
            </a:r>
          </a:p>
          <a:p>
            <a:r>
              <a:rPr lang="en-US" dirty="0" smtClean="0"/>
              <a:t>Hard to say which algorithm is the best.</a:t>
            </a:r>
          </a:p>
          <a:p>
            <a:pPr lvl="1"/>
            <a:r>
              <a:rPr lang="en-US" dirty="0" smtClean="0"/>
              <a:t>In different scenarios, different algorithms might be best choices.</a:t>
            </a:r>
          </a:p>
          <a:p>
            <a:r>
              <a:rPr lang="en-US" dirty="0" smtClean="0"/>
              <a:t>1 and 2 are practical, but hard to determine which kinds of graphs / clusters an algorithm is suitable.</a:t>
            </a:r>
          </a:p>
          <a:p>
            <a:pPr lvl="1"/>
            <a:r>
              <a:rPr lang="en-US" dirty="0" smtClean="0"/>
              <a:t>Sparse/Dense, power-law, overlapping communities.</a:t>
            </a:r>
          </a:p>
        </p:txBody>
      </p:sp>
    </p:spTree>
    <p:extLst>
      <p:ext uri="{BB962C8B-B14F-4D97-AF65-F5344CB8AC3E}">
        <p14:creationId xmlns:p14="http://schemas.microsoft.com/office/powerpoint/2010/main" val="52770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67200" y="2743200"/>
            <a:ext cx="4635500" cy="104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781300"/>
            <a:ext cx="3581400" cy="97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data w/o gold standards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Almeida  et al. (2011) discuss many metrics.</a:t>
            </a:r>
          </a:p>
          <a:p>
            <a:r>
              <a:rPr lang="en-US" dirty="0" smtClean="0"/>
              <a:t>Modularity, normalized cut, </a:t>
            </a:r>
            <a:r>
              <a:rPr lang="en-US" altLang="zh-TW" dirty="0" smtClean="0"/>
              <a:t>Silhouette Index, conductance, etc.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Each metric has its own bias.</a:t>
            </a:r>
          </a:p>
          <a:p>
            <a:pPr lvl="1"/>
            <a:r>
              <a:rPr lang="en-US" dirty="0" smtClean="0"/>
              <a:t>Modularity, conductance are biased toward small number of clusters.</a:t>
            </a:r>
          </a:p>
          <a:p>
            <a:r>
              <a:rPr lang="en-US" dirty="0" smtClean="0"/>
              <a:t>Should not choose the algorithms which is designed for that metric, e.g. modularity-based method.</a:t>
            </a:r>
          </a:p>
        </p:txBody>
      </p:sp>
    </p:spTree>
    <p:extLst>
      <p:ext uri="{BB962C8B-B14F-4D97-AF65-F5344CB8AC3E}">
        <p14:creationId xmlns:p14="http://schemas.microsoft.com/office/powerpoint/2010/main" val="382426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data w/ gold standard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Examples of gold standard clusters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Network”tags</a:t>
            </a:r>
            <a:r>
              <a:rPr lang="en-US" dirty="0" smtClean="0"/>
              <a:t> in </a:t>
            </a:r>
            <a:r>
              <a:rPr lang="en-US" dirty="0" err="1" smtClean="0"/>
              <a:t>Facebook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Article tags in Wiki</a:t>
            </a:r>
          </a:p>
          <a:p>
            <a:pPr lvl="1"/>
            <a:r>
              <a:rPr lang="en-US" dirty="0" smtClean="0"/>
              <a:t>Protein annotations.</a:t>
            </a:r>
          </a:p>
          <a:p>
            <a:r>
              <a:rPr lang="en-US" altLang="zh-TW" dirty="0" smtClean="0"/>
              <a:t>Evaluate how closely the clusters are matched to the gold standard.</a:t>
            </a:r>
          </a:p>
          <a:p>
            <a:r>
              <a:rPr lang="en-US" altLang="zh-TW" dirty="0" smtClean="0"/>
              <a:t>Cons: </a:t>
            </a:r>
            <a:r>
              <a:rPr lang="en-US" altLang="zh-TW" dirty="0" err="1" smtClean="0"/>
              <a:t>Overfitting</a:t>
            </a:r>
            <a:r>
              <a:rPr lang="en-US" altLang="zh-TW" dirty="0" smtClean="0"/>
              <a:t> – biased towards the clustering with similar cluster size.</a:t>
            </a:r>
            <a:endParaRPr lang="en-US" dirty="0" smtClean="0"/>
          </a:p>
          <a:p>
            <a:r>
              <a:rPr lang="en-US" dirty="0" smtClean="0"/>
              <a:t>Cons: Gold standard might be noisy, incomplete.</a:t>
            </a:r>
          </a:p>
        </p:txBody>
      </p:sp>
    </p:spTree>
    <p:extLst>
      <p:ext uri="{BB962C8B-B14F-4D97-AF65-F5344CB8AC3E}">
        <p14:creationId xmlns:p14="http://schemas.microsoft.com/office/powerpoint/2010/main" val="401457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E:\Dropbox\Research\slides\Screensho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3733800"/>
            <a:ext cx="3070514" cy="2859314"/>
          </a:xfrm>
          <a:prstGeom prst="rect">
            <a:avLst/>
          </a:prstGeom>
          <a:noFill/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Metrics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F-measure</a:t>
            </a:r>
          </a:p>
          <a:p>
            <a:pPr lvl="1"/>
            <a:r>
              <a:rPr lang="en-US" altLang="zh-TW" dirty="0" smtClean="0"/>
              <a:t>Harmonic mean of precision and recall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>
              <a:buNone/>
            </a:pPr>
            <a:endParaRPr lang="en-US" altLang="zh-TW" dirty="0" smtClean="0"/>
          </a:p>
          <a:p>
            <a:pPr lvl="1"/>
            <a:r>
              <a:rPr lang="en-US" altLang="zh-TW" dirty="0" smtClean="0"/>
              <a:t>Need a parameter </a:t>
            </a:r>
            <a:r>
              <a:rPr lang="el-GR" altLang="zh-TW" dirty="0" smtClean="0">
                <a:latin typeface="Times New Roman"/>
                <a:cs typeface="Times New Roman"/>
              </a:rPr>
              <a:t>θ</a:t>
            </a:r>
            <a:r>
              <a:rPr lang="en-US" altLang="zh-TW" dirty="0" smtClean="0">
                <a:latin typeface="Times New Roman"/>
                <a:cs typeface="Times New Roman"/>
              </a:rPr>
              <a:t> </a:t>
            </a:r>
            <a:r>
              <a:rPr lang="en-US" altLang="zh-TW" dirty="0" smtClean="0">
                <a:cs typeface="Times New Roman"/>
              </a:rPr>
              <a:t>(usually 0.25)</a:t>
            </a:r>
            <a:endParaRPr lang="en-US" altLang="zh-TW" dirty="0" smtClean="0"/>
          </a:p>
          <a:p>
            <a:r>
              <a:rPr lang="en-US" altLang="zh-TW" dirty="0" smtClean="0"/>
              <a:t>Accuracy</a:t>
            </a:r>
          </a:p>
          <a:p>
            <a:pPr lvl="1"/>
            <a:r>
              <a:rPr lang="en-US" altLang="zh-TW" dirty="0" smtClean="0"/>
              <a:t>Square root of PPV * </a:t>
            </a:r>
            <a:r>
              <a:rPr lang="en-US" altLang="zh-TW" dirty="0" err="1" smtClean="0"/>
              <a:t>Sn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T</a:t>
            </a:r>
            <a:r>
              <a:rPr lang="en-US" altLang="zh-TW" baseline="-25000" dirty="0" err="1" smtClean="0"/>
              <a:t>ij</a:t>
            </a:r>
            <a:r>
              <a:rPr lang="en-US" altLang="zh-TW" dirty="0" smtClean="0"/>
              <a:t>: common nodes in community I</a:t>
            </a:r>
            <a:br>
              <a:rPr lang="en-US" altLang="zh-TW" dirty="0" smtClean="0"/>
            </a:br>
            <a:r>
              <a:rPr lang="en-US" altLang="zh-TW" dirty="0" smtClean="0"/>
              <a:t>and cluster j</a:t>
            </a:r>
          </a:p>
        </p:txBody>
      </p:sp>
      <p:pic>
        <p:nvPicPr>
          <p:cNvPr id="1026" name="Picture 2" descr="E:\Dropbox\Research\slides\Screensho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2514600"/>
            <a:ext cx="6126480" cy="1676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8224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Normalized Mutual Information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pPr lvl="1"/>
            <a:r>
              <a:rPr lang="en-US" altLang="zh-TW" dirty="0" smtClean="0"/>
              <a:t>H(X): Entropy of X</a:t>
            </a:r>
          </a:p>
          <a:p>
            <a:pPr lvl="1"/>
            <a:r>
              <a:rPr lang="en-US" altLang="zh-TW" dirty="0" smtClean="0"/>
              <a:t>I(X, Y): H(X) – H(X|Y), H(X|Y) is the conditional entropy</a:t>
            </a:r>
          </a:p>
          <a:p>
            <a:pPr lvl="1"/>
            <a:endParaRPr lang="en-US" altLang="zh-TW" dirty="0" smtClean="0"/>
          </a:p>
          <a:p>
            <a:r>
              <a:rPr lang="en-US" altLang="zh-TW" dirty="0" smtClean="0"/>
              <a:t>Some metrics need to be adjusted for overlapping clustering.</a:t>
            </a:r>
            <a:endParaRPr lang="zh-TW" altLang="en-US" dirty="0" smtClean="0"/>
          </a:p>
          <a:p>
            <a:endParaRPr lang="en-US" dirty="0"/>
          </a:p>
        </p:txBody>
      </p:sp>
      <p:pic>
        <p:nvPicPr>
          <p:cNvPr id="2051" name="Picture 3" descr="E:\Dropbox\Research\slides\Screensho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981200"/>
            <a:ext cx="4762500" cy="12382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0237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Dropbox\Research\slides\Screensho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971800"/>
            <a:ext cx="8343900" cy="2390775"/>
          </a:xfrm>
          <a:prstGeom prst="rect">
            <a:avLst/>
          </a:prstGeom>
          <a:noFill/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Synthetic data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G</a:t>
            </a:r>
            <a:r>
              <a:rPr lang="en-US" dirty="0" smtClean="0"/>
              <a:t>irvan and </a:t>
            </a:r>
            <a:r>
              <a:rPr lang="en-US" dirty="0" smtClean="0">
                <a:solidFill>
                  <a:srgbClr val="FF0000"/>
                </a:solidFill>
              </a:rPr>
              <a:t>N</a:t>
            </a:r>
            <a:r>
              <a:rPr lang="en-US" dirty="0" smtClean="0"/>
              <a:t>ewman (2002) </a:t>
            </a:r>
            <a:r>
              <a:rPr lang="en-US" dirty="0" smtClean="0">
                <a:solidFill>
                  <a:srgbClr val="FF0000"/>
                </a:solidFill>
              </a:rPr>
              <a:t>Benchmark</a:t>
            </a:r>
          </a:p>
          <a:p>
            <a:pPr lvl="1"/>
            <a:r>
              <a:rPr lang="en-US" dirty="0" smtClean="0"/>
              <a:t>Fixed 128 nodes and 4 communities</a:t>
            </a:r>
          </a:p>
          <a:p>
            <a:pPr lvl="1"/>
            <a:r>
              <a:rPr lang="en-US" dirty="0" smtClean="0"/>
              <a:t>Can tune noisy level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Cons: 	All nodes have the same expected degree; </a:t>
            </a:r>
            <a:br>
              <a:rPr lang="en-US" dirty="0" smtClean="0"/>
            </a:br>
            <a:r>
              <a:rPr lang="en-US" dirty="0" smtClean="0"/>
              <a:t>		All communities have the same size, etc</a:t>
            </a:r>
            <a:br>
              <a:rPr lang="en-US" dirty="0" smtClean="0"/>
            </a:br>
            <a:r>
              <a:rPr lang="en-US" dirty="0" smtClean="0"/>
              <a:t>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47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Synthetic data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LFR</a:t>
            </a:r>
            <a:r>
              <a:rPr lang="en-US" dirty="0" smtClean="0"/>
              <a:t> (</a:t>
            </a:r>
            <a:r>
              <a:rPr lang="en-US" altLang="zh-TW" dirty="0" err="1" smtClean="0"/>
              <a:t>Lancichinetti</a:t>
            </a:r>
            <a:r>
              <a:rPr lang="en-US" altLang="zh-TW" dirty="0" smtClean="0"/>
              <a:t> 2009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Generate power-law, weighted/unweighted, directed/undirected graph with gold standard</a:t>
            </a:r>
          </a:p>
          <a:p>
            <a:pPr lvl="1"/>
            <a:r>
              <a:rPr lang="en-US" dirty="0" smtClean="0"/>
              <a:t>Pros: can generate </a:t>
            </a:r>
            <a:r>
              <a:rPr lang="en-US" dirty="0" err="1" smtClean="0"/>
              <a:t>variaous</a:t>
            </a:r>
            <a:r>
              <a:rPr lang="en-US" dirty="0" smtClean="0"/>
              <a:t> graphs.</a:t>
            </a:r>
          </a:p>
          <a:p>
            <a:pPr lvl="2"/>
            <a:r>
              <a:rPr lang="en-US" altLang="zh-TW" dirty="0" smtClean="0"/>
              <a:t># nodes, average degree, p</a:t>
            </a:r>
            <a:r>
              <a:rPr lang="en-US" dirty="0" smtClean="0"/>
              <a:t>ower-law exponent.</a:t>
            </a:r>
          </a:p>
          <a:p>
            <a:pPr lvl="2"/>
            <a:r>
              <a:rPr lang="en-US" altLang="zh-TW" dirty="0" smtClean="0"/>
              <a:t>Average/Min/Max community size, # bridge nodes.</a:t>
            </a:r>
          </a:p>
          <a:p>
            <a:pPr lvl="2"/>
            <a:r>
              <a:rPr lang="en-US" dirty="0" smtClean="0"/>
              <a:t>Noisy level, etc.</a:t>
            </a:r>
          </a:p>
          <a:p>
            <a:pPr lvl="1"/>
            <a:r>
              <a:rPr lang="en-US" dirty="0" smtClean="0"/>
              <a:t>Cons: The number of  communities each bridge nodes belonging to is fixed.</a:t>
            </a:r>
          </a:p>
          <a:p>
            <a:r>
              <a:rPr lang="en-US" dirty="0" smtClean="0"/>
              <a:t>Use the above metrics to evaluate the result.</a:t>
            </a:r>
          </a:p>
          <a:p>
            <a:pPr lvl="2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12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hansonwade.com/images/1385/normal"/>
          <p:cNvPicPr>
            <a:picLocks noChangeAspect="1" noChangeArrowheads="1"/>
          </p:cNvPicPr>
          <p:nvPr/>
        </p:nvPicPr>
        <p:blipFill>
          <a:blip r:embed="rId2" cstate="print">
            <a:lum bright="30000" contrast="-40000"/>
          </a:blip>
          <a:srcRect/>
          <a:stretch>
            <a:fillRect/>
          </a:stretch>
        </p:blipFill>
        <p:spPr bwMode="auto">
          <a:xfrm>
            <a:off x="5943600" y="4381500"/>
            <a:ext cx="3136315" cy="2133600"/>
          </a:xfrm>
          <a:prstGeom prst="rect">
            <a:avLst/>
          </a:prstGeom>
          <a:noFill/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Biological Application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Protein-protein interaction (PPI) network</a:t>
            </a:r>
          </a:p>
          <a:p>
            <a:pPr lvl="1"/>
            <a:r>
              <a:rPr lang="en-US" dirty="0" smtClean="0"/>
              <a:t>Node: Protein; Edge: Interaction</a:t>
            </a:r>
          </a:p>
          <a:p>
            <a:pPr lvl="1"/>
            <a:r>
              <a:rPr lang="en-US" dirty="0" smtClean="0"/>
              <a:t>Edge weight: Confidence level of an interaction</a:t>
            </a:r>
          </a:p>
          <a:p>
            <a:pPr lvl="1"/>
            <a:r>
              <a:rPr lang="en-US" dirty="0" smtClean="0"/>
              <a:t>Interacting proteins are likely to have the same function.</a:t>
            </a:r>
          </a:p>
          <a:p>
            <a:pPr lvl="1"/>
            <a:r>
              <a:rPr lang="en-US" dirty="0" smtClean="0"/>
              <a:t>Community: Protein complex or functional module</a:t>
            </a:r>
          </a:p>
          <a:p>
            <a:pPr lvl="2"/>
            <a:r>
              <a:rPr lang="en-US" dirty="0" smtClean="0"/>
              <a:t>Gene Ontology terms, etc.</a:t>
            </a:r>
          </a:p>
          <a:p>
            <a:r>
              <a:rPr lang="en-US" dirty="0" smtClean="0"/>
              <a:t>Usage: Predict functions of each protein</a:t>
            </a:r>
          </a:p>
          <a:p>
            <a:pPr lvl="1"/>
            <a:r>
              <a:rPr lang="en-US" dirty="0" smtClean="0"/>
              <a:t>Biologically examining each protein is expensive</a:t>
            </a:r>
          </a:p>
          <a:p>
            <a:pPr lvl="1"/>
            <a:r>
              <a:rPr lang="en-US" dirty="0" smtClean="0"/>
              <a:t>Improve drug design, etc.</a:t>
            </a:r>
          </a:p>
          <a:p>
            <a:pPr lvl="1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672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Dropbox\Research\slides\protein_map.pd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91000" y="2286000"/>
            <a:ext cx="4371976" cy="4371975"/>
          </a:xfrm>
          <a:prstGeom prst="rect">
            <a:avLst/>
          </a:prstGeom>
          <a:noFill/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PPI networks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Usually thousands of nodes.</a:t>
            </a:r>
          </a:p>
          <a:p>
            <a:pPr lvl="1"/>
            <a:r>
              <a:rPr lang="en-US" dirty="0" smtClean="0"/>
              <a:t>Each dataset, organism has a different network. </a:t>
            </a:r>
          </a:p>
          <a:p>
            <a:pPr lvl="1"/>
            <a:r>
              <a:rPr lang="en-US" dirty="0" smtClean="0"/>
              <a:t>average degree 5~10.</a:t>
            </a:r>
          </a:p>
          <a:p>
            <a:pPr lvl="1"/>
            <a:r>
              <a:rPr lang="en-US" dirty="0" smtClean="0"/>
              <a:t>power-law distribution.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74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PPI sub-network example</a:t>
            </a:r>
            <a:endParaRPr lang="en-US" dirty="0"/>
          </a:p>
        </p:txBody>
      </p:sp>
      <p:pic>
        <p:nvPicPr>
          <p:cNvPr id="4" name="Picture 2" descr="E:\Dropbox\Research\Screenshot.pn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2276" y="1600200"/>
            <a:ext cx="7230223" cy="4800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6120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pitchFamily="34" charset="0"/>
              </a:rPr>
              <a:t>Real Networks Are Not Random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Edge distribution is locally inhomogeneous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319337"/>
            <a:ext cx="3708548" cy="3624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22948" y="5860464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Community Structure!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13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Biological Application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Must overlapping clustering</a:t>
            </a:r>
          </a:p>
          <a:p>
            <a:pPr lvl="1"/>
            <a:r>
              <a:rPr lang="en-US" dirty="0" smtClean="0"/>
              <a:t>A protein has many functions.</a:t>
            </a:r>
          </a:p>
          <a:p>
            <a:r>
              <a:rPr lang="en-US" dirty="0" smtClean="0"/>
              <a:t>Protein function is hierarchical</a:t>
            </a:r>
          </a:p>
          <a:p>
            <a:pPr lvl="1"/>
            <a:r>
              <a:rPr lang="en-US" dirty="0" smtClean="0"/>
              <a:t>But a large function might not form a community.</a:t>
            </a:r>
          </a:p>
          <a:p>
            <a:r>
              <a:rPr lang="en-US" dirty="0" smtClean="0"/>
              <a:t>Gold standard is far from complete</a:t>
            </a:r>
          </a:p>
          <a:p>
            <a:pPr lvl="1"/>
            <a:r>
              <a:rPr lang="en-US" dirty="0" smtClean="0"/>
              <a:t>Yeast is the most annotated organism. </a:t>
            </a:r>
          </a:p>
          <a:p>
            <a:r>
              <a:rPr lang="en-US" dirty="0" smtClean="0"/>
              <a:t>PPIs are very noisy</a:t>
            </a:r>
          </a:p>
          <a:p>
            <a:pPr lvl="1"/>
            <a:r>
              <a:rPr lang="en-US" dirty="0" smtClean="0"/>
              <a:t>False positive and false negative</a:t>
            </a:r>
          </a:p>
          <a:p>
            <a:pPr lvl="1"/>
            <a:r>
              <a:rPr lang="en-US" dirty="0" smtClean="0"/>
              <a:t>Better to integrate more evidence, e.g. sequence, gene expression profile.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02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(Sec. 17)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4648200" cy="4572000"/>
          </a:xfrm>
        </p:spPr>
        <p:txBody>
          <a:bodyPr/>
          <a:lstStyle/>
          <a:p>
            <a:r>
              <a:rPr lang="en-US" dirty="0" smtClean="0"/>
              <a:t>Social Networks</a:t>
            </a:r>
          </a:p>
          <a:p>
            <a:pPr lvl="1"/>
            <a:r>
              <a:rPr lang="en-US" dirty="0" smtClean="0"/>
              <a:t>Belgian phone call network distinguishes French- and Dutch-speaking population</a:t>
            </a:r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828800"/>
            <a:ext cx="3886200" cy="4139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390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(Sec. 17)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Social Networks</a:t>
            </a:r>
          </a:p>
          <a:p>
            <a:pPr lvl="1"/>
            <a:r>
              <a:rPr lang="en-US" dirty="0" smtClean="0"/>
              <a:t>University students Facebook network (left) and corresponding dorm affiliation (right)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703128" y="1640272"/>
            <a:ext cx="3445851" cy="6413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939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(Sec. 17)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Other Networks</a:t>
            </a:r>
          </a:p>
          <a:p>
            <a:pPr lvl="1"/>
            <a:r>
              <a:rPr lang="en-US" dirty="0" smtClean="0"/>
              <a:t>“Map of science” derived from citation network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667000"/>
            <a:ext cx="4579370" cy="407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498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Arial" pitchFamily="34" charset="0"/>
                <a:cs typeface="Arial" pitchFamily="34" charset="0"/>
              </a:rPr>
              <a:t>Applications of Community Detection</a:t>
            </a:r>
            <a:endParaRPr lang="en-US" sz="3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Website mirror server assignment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Recommendation system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Social network role detection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Functional module in biological networks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Graph coarsening and summarization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Network hierarchy inference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4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General Challenges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sz="2800" dirty="0" smtClean="0">
                    <a:latin typeface="Arial" pitchFamily="34" charset="0"/>
                    <a:cs typeface="Arial" pitchFamily="34" charset="0"/>
                  </a:rPr>
                  <a:t>Structural clusters can only be identified if graphs are sparse (i.e.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𝑚</m:t>
                    </m:r>
                    <m:r>
                      <a:rPr lang="en-US" sz="2800" b="0" i="1" smtClean="0">
                        <a:latin typeface="Cambria Math"/>
                      </a:rPr>
                      <m:t>=</m:t>
                    </m:r>
                    <m:r>
                      <a:rPr lang="en-US" sz="2800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800" b="0" dirty="0" smtClean="0">
                    <a:latin typeface="Arial" pitchFamily="34" charset="0"/>
                    <a:cs typeface="Arial" pitchFamily="34" charset="0"/>
                  </a:rPr>
                  <a:t>)</a:t>
                </a:r>
              </a:p>
              <a:p>
                <a:pPr lvl="1"/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Motivation for graph sampling/</a:t>
                </a:r>
                <a:r>
                  <a:rPr lang="en-US" sz="2400" dirty="0" err="1" smtClean="0">
                    <a:latin typeface="Arial" pitchFamily="34" charset="0"/>
                    <a:cs typeface="Arial" pitchFamily="34" charset="0"/>
                  </a:rPr>
                  <a:t>sparsification</a:t>
                </a:r>
                <a:endParaRPr lang="en-US" sz="2400" b="0" dirty="0" smtClean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US" sz="2800" dirty="0" smtClean="0">
                    <a:latin typeface="Arial" pitchFamily="34" charset="0"/>
                    <a:cs typeface="Arial" pitchFamily="34" charset="0"/>
                  </a:rPr>
                  <a:t>Many clustering problems are </a:t>
                </a:r>
                <a:r>
                  <a:rPr lang="en-US" sz="2800" b="1" dirty="0" smtClean="0">
                    <a:latin typeface="Arial" pitchFamily="34" charset="0"/>
                    <a:cs typeface="Arial" pitchFamily="34" charset="0"/>
                  </a:rPr>
                  <a:t>NP</a:t>
                </a:r>
                <a:r>
                  <a:rPr lang="en-US" sz="2800" dirty="0" smtClean="0">
                    <a:latin typeface="Arial" pitchFamily="34" charset="0"/>
                    <a:cs typeface="Arial" pitchFamily="34" charset="0"/>
                  </a:rPr>
                  <a:t>-hard. Even polynomial time approaches may be too expensive</a:t>
                </a:r>
              </a:p>
              <a:p>
                <a:pPr lvl="1"/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Call for scalable solutions</a:t>
                </a:r>
              </a:p>
              <a:p>
                <a:r>
                  <a:rPr lang="en-US" sz="2800" dirty="0" smtClean="0">
                    <a:latin typeface="Arial" pitchFamily="34" charset="0"/>
                    <a:cs typeface="Arial" pitchFamily="34" charset="0"/>
                  </a:rPr>
                  <a:t>Concepts of “cluster”, “community” are not quantitatively well defined</a:t>
                </a:r>
              </a:p>
              <a:p>
                <a:pPr lvl="1"/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Discussed in more details below</a:t>
                </a:r>
                <a:endParaRPr lang="en-US" sz="2400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374" t="-1357" b="-5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715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TS030001402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S030001402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ppt/theme/themeOverride2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TS030001402</Template>
  <TotalTime>1212</TotalTime>
  <Words>3620</Words>
  <Application>Microsoft Office PowerPoint</Application>
  <PresentationFormat>On-screen Show (4:3)</PresentationFormat>
  <Paragraphs>491</Paragraphs>
  <Slides>73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73</vt:i4>
      </vt:variant>
    </vt:vector>
  </HeadingPairs>
  <TitlesOfParts>
    <vt:vector size="76" baseType="lpstr">
      <vt:lpstr>TS030001402</vt:lpstr>
      <vt:lpstr>1_TS030001402</vt:lpstr>
      <vt:lpstr>Civic</vt:lpstr>
      <vt:lpstr>Community Detection in Graphs, by Santo Fortunato</vt:lpstr>
      <vt:lpstr>Outline</vt:lpstr>
      <vt:lpstr>Graphs from the Real World</vt:lpstr>
      <vt:lpstr>Graphs from the Real World</vt:lpstr>
      <vt:lpstr>Graphs from the Real Word</vt:lpstr>
      <vt:lpstr>Real Networks Are Not Random</vt:lpstr>
      <vt:lpstr>Real Networks Are Not Random</vt:lpstr>
      <vt:lpstr>Applications of Community Detection</vt:lpstr>
      <vt:lpstr>General Challenges</vt:lpstr>
      <vt:lpstr>Defining Communities (Sec. 3)</vt:lpstr>
      <vt:lpstr>Defining Communities (Sec. 3)</vt:lpstr>
      <vt:lpstr>Defining Communities (Sec. 3)</vt:lpstr>
      <vt:lpstr>Defining Communities (Sec. 3)</vt:lpstr>
      <vt:lpstr>Evaluating Community Quality (Sec. 3)</vt:lpstr>
      <vt:lpstr>Evaluating Community Quality (Sec. 3)</vt:lpstr>
      <vt:lpstr>Evaluating Community Quality (Sec. 3)</vt:lpstr>
      <vt:lpstr>Evaluating Community Quality (Sec. 3)</vt:lpstr>
      <vt:lpstr>Traditional Methods (Sec. 4)</vt:lpstr>
      <vt:lpstr>Traditional Methods (Sec. 4)</vt:lpstr>
      <vt:lpstr>Traditional Methods (Sec. 4)</vt:lpstr>
      <vt:lpstr>Traditional Methods (Sec. 4)</vt:lpstr>
      <vt:lpstr>Traditional Methods (Sec. 4)</vt:lpstr>
      <vt:lpstr>Traditional Methods (Sec. 4)</vt:lpstr>
      <vt:lpstr>Traditional Methods (Sec. 4)</vt:lpstr>
      <vt:lpstr>Traditional Methods (Sec. 4)</vt:lpstr>
      <vt:lpstr>Divisive Algorithms (Sec. 5)</vt:lpstr>
      <vt:lpstr>Statistical Inference (Sec. 9)</vt:lpstr>
      <vt:lpstr>Statistical Inference (Sec. 9)</vt:lpstr>
      <vt:lpstr>Statistical Inference (Sec. 9)</vt:lpstr>
      <vt:lpstr>Statistical Inference (Sec. 9)</vt:lpstr>
      <vt:lpstr>Signed Networks</vt:lpstr>
      <vt:lpstr>Signed Networks</vt:lpstr>
      <vt:lpstr>Modularity based Methods</vt:lpstr>
      <vt:lpstr>What is ‘Modularity’</vt:lpstr>
      <vt:lpstr>Modularity</vt:lpstr>
      <vt:lpstr>Modularity based Methods</vt:lpstr>
      <vt:lpstr>1. Greedy Technique</vt:lpstr>
      <vt:lpstr>2. Simulated Annealing</vt:lpstr>
      <vt:lpstr>3. Extremal Optimization</vt:lpstr>
      <vt:lpstr>SPECTRAL ALGORITHMS</vt:lpstr>
      <vt:lpstr>SPECTRAL ALGORITHMS</vt:lpstr>
      <vt:lpstr>SPECTRAL ALGORITHMS</vt:lpstr>
      <vt:lpstr>1. Spin models</vt:lpstr>
      <vt:lpstr>1. Spin models</vt:lpstr>
      <vt:lpstr>2. Random walk</vt:lpstr>
      <vt:lpstr>3. Synchronization</vt:lpstr>
      <vt:lpstr>3. Synchronization</vt:lpstr>
      <vt:lpstr>Overlapping community detection</vt:lpstr>
      <vt:lpstr>PowerPoint Presentation</vt:lpstr>
      <vt:lpstr>PowerPoint Presentation</vt:lpstr>
      <vt:lpstr>PowerPoint Presentation</vt:lpstr>
      <vt:lpstr>Multi-resolution methods</vt:lpstr>
      <vt:lpstr>Multi-resolution / Hierarchical methods</vt:lpstr>
      <vt:lpstr>Multi-resolution methods</vt:lpstr>
      <vt:lpstr>Hierarchical Methods</vt:lpstr>
      <vt:lpstr>Dynamic community</vt:lpstr>
      <vt:lpstr>Dynamic community</vt:lpstr>
      <vt:lpstr>Dynamic community</vt:lpstr>
      <vt:lpstr>Dynamic community detection</vt:lpstr>
      <vt:lpstr>Testing algorithms</vt:lpstr>
      <vt:lpstr>Real data w/o gold standards</vt:lpstr>
      <vt:lpstr>Real data w/ gold standard</vt:lpstr>
      <vt:lpstr>Metrics</vt:lpstr>
      <vt:lpstr>Metrics</vt:lpstr>
      <vt:lpstr>Synthetic data</vt:lpstr>
      <vt:lpstr>Synthetic data</vt:lpstr>
      <vt:lpstr>Biological Application</vt:lpstr>
      <vt:lpstr>PPI networks</vt:lpstr>
      <vt:lpstr>PPI sub-network example</vt:lpstr>
      <vt:lpstr>Biological Application</vt:lpstr>
      <vt:lpstr>Applications (Sec. 17)</vt:lpstr>
      <vt:lpstr>Applications (Sec. 17)</vt:lpstr>
      <vt:lpstr>Applications (Sec. 17)</vt:lpstr>
    </vt:vector>
  </TitlesOfParts>
  <Company>Department Of Computer Science And Engineering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Yiye Ruan</dc:creator>
  <cp:lastModifiedBy>Yiye Ruan</cp:lastModifiedBy>
  <cp:revision>129</cp:revision>
  <dcterms:created xsi:type="dcterms:W3CDTF">2013-01-14T18:33:52Z</dcterms:created>
  <dcterms:modified xsi:type="dcterms:W3CDTF">2013-01-18T04:09:21Z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TC300014029990</vt:lpwstr>
  </property>
</Properties>
</file>